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9" r:id="rId2"/>
    <p:sldId id="274" r:id="rId3"/>
    <p:sldId id="278" r:id="rId4"/>
    <p:sldId id="261" r:id="rId5"/>
    <p:sldId id="271" r:id="rId6"/>
    <p:sldId id="273" r:id="rId7"/>
    <p:sldId id="275" r:id="rId8"/>
    <p:sldId id="276" r:id="rId9"/>
    <p:sldId id="277" r:id="rId10"/>
    <p:sldId id="265" r:id="rId11"/>
    <p:sldId id="267" r:id="rId12"/>
    <p:sldId id="266" r:id="rId13"/>
    <p:sldId id="270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9EB24C-38AB-44F5-BE82-965833145BA6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796902-5DF0-407A-8A52-1653F897ED72}" type="pres">
      <dgm:prSet presAssocID="{689EB24C-38AB-44F5-BE82-965833145B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4276637-91EF-4203-9C40-D83F879B7321}" type="presOf" srcId="{689EB24C-38AB-44F5-BE82-965833145BA6}" destId="{F9796902-5DF0-407A-8A52-1653F897ED72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564775-C736-4B5F-B5D4-E3267E7ED1AB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9801A0A0-954D-49B5-BDE9-5279154D95B5}">
      <dgm:prSet/>
      <dgm:spPr>
        <a:solidFill>
          <a:schemeClr val="accent5">
            <a:lumMod val="40000"/>
            <a:lumOff val="60000"/>
            <a:alpha val="90000"/>
          </a:schemeClr>
        </a:solidFill>
        <a:effectLst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algn="ctr" rtl="0"/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Федеральный закон </a:t>
          </a:r>
        </a:p>
        <a:p>
          <a:pPr algn="ctr" rtl="0"/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«Об образовании в Российской Федерации»</a:t>
          </a:r>
        </a:p>
        <a:p>
          <a:pPr algn="ctr" rtl="0"/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(от 29 декабря 2012 г.)</a:t>
          </a:r>
        </a:p>
        <a:p>
          <a:pPr algn="ctr" rtl="0"/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kumimoji="0" lang="ru-RU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дошкольное образование является уровнем общего образования и неотъемлемой частью системы непрерывного образования.</a:t>
          </a:r>
          <a:endParaRPr kumimoji="0" lang="ru-RU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A68EAF7B-1611-4189-A331-227A939134A8}" type="parTrans" cxnId="{CC85EEC8-E7DA-4479-A8B8-0054B50A0254}">
      <dgm:prSet/>
      <dgm:spPr/>
      <dgm:t>
        <a:bodyPr/>
        <a:lstStyle/>
        <a:p>
          <a:endParaRPr lang="ru-RU"/>
        </a:p>
      </dgm:t>
    </dgm:pt>
    <dgm:pt modelId="{3A18A8BF-E673-471B-A22F-C525A31F1C9F}" type="sibTrans" cxnId="{CC85EEC8-E7DA-4479-A8B8-0054B50A0254}">
      <dgm:prSet/>
      <dgm:spPr/>
      <dgm:t>
        <a:bodyPr/>
        <a:lstStyle/>
        <a:p>
          <a:endParaRPr lang="ru-RU"/>
        </a:p>
      </dgm:t>
    </dgm:pt>
    <dgm:pt modelId="{EAA908CE-E070-4456-AC0A-4B39C15B45CA}" type="pres">
      <dgm:prSet presAssocID="{6E564775-C736-4B5F-B5D4-E3267E7ED1AB}" presName="compositeShape" presStyleCnt="0">
        <dgm:presLayoutVars>
          <dgm:dir/>
          <dgm:resizeHandles/>
        </dgm:presLayoutVars>
      </dgm:prSet>
      <dgm:spPr/>
    </dgm:pt>
    <dgm:pt modelId="{D1241CCA-B9DC-45A8-8DC0-31EF9243FD00}" type="pres">
      <dgm:prSet presAssocID="{6E564775-C736-4B5F-B5D4-E3267E7ED1AB}" presName="pyramid" presStyleLbl="node1" presStyleIdx="0" presStyleCnt="1" custLinFactNeighborX="1094"/>
      <dgm:spPr>
        <a:solidFill>
          <a:schemeClr val="accent6">
            <a:lumMod val="60000"/>
            <a:lumOff val="40000"/>
          </a:schemeClr>
        </a:solidFill>
      </dgm:spPr>
    </dgm:pt>
    <dgm:pt modelId="{046138D0-1FC1-4D79-A814-BC6AD813F8F2}" type="pres">
      <dgm:prSet presAssocID="{6E564775-C736-4B5F-B5D4-E3267E7ED1AB}" presName="theList" presStyleCnt="0"/>
      <dgm:spPr/>
    </dgm:pt>
    <dgm:pt modelId="{F6C9312C-9C72-400D-8E10-B0564FACBFDF}" type="pres">
      <dgm:prSet presAssocID="{9801A0A0-954D-49B5-BDE9-5279154D95B5}" presName="aNode" presStyleLbl="fgAcc1" presStyleIdx="0" presStyleCnt="1" custScaleX="159495" custScaleY="379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68EB8-7A26-44E7-BBBD-D397DFEE7FF3}" type="pres">
      <dgm:prSet presAssocID="{9801A0A0-954D-49B5-BDE9-5279154D95B5}" presName="aSpace" presStyleCnt="0"/>
      <dgm:spPr/>
    </dgm:pt>
  </dgm:ptLst>
  <dgm:cxnLst>
    <dgm:cxn modelId="{B84EA57A-2C0C-43C6-A9D0-1C72F866C2A0}" type="presOf" srcId="{6E564775-C736-4B5F-B5D4-E3267E7ED1AB}" destId="{EAA908CE-E070-4456-AC0A-4B39C15B45CA}" srcOrd="0" destOrd="0" presId="urn:microsoft.com/office/officeart/2005/8/layout/pyramid2"/>
    <dgm:cxn modelId="{F65FA04D-75C9-45C5-821A-EBAB256E908B}" type="presOf" srcId="{9801A0A0-954D-49B5-BDE9-5279154D95B5}" destId="{F6C9312C-9C72-400D-8E10-B0564FACBFDF}" srcOrd="0" destOrd="0" presId="urn:microsoft.com/office/officeart/2005/8/layout/pyramid2"/>
    <dgm:cxn modelId="{CC85EEC8-E7DA-4479-A8B8-0054B50A0254}" srcId="{6E564775-C736-4B5F-B5D4-E3267E7ED1AB}" destId="{9801A0A0-954D-49B5-BDE9-5279154D95B5}" srcOrd="0" destOrd="0" parTransId="{A68EAF7B-1611-4189-A331-227A939134A8}" sibTransId="{3A18A8BF-E673-471B-A22F-C525A31F1C9F}"/>
    <dgm:cxn modelId="{AFA163AB-1848-45E8-AA4C-4C52434283A2}" type="presParOf" srcId="{EAA908CE-E070-4456-AC0A-4B39C15B45CA}" destId="{D1241CCA-B9DC-45A8-8DC0-31EF9243FD00}" srcOrd="0" destOrd="0" presId="urn:microsoft.com/office/officeart/2005/8/layout/pyramid2"/>
    <dgm:cxn modelId="{42300D60-84C8-4CBE-A9A7-D2731CCB7C48}" type="presParOf" srcId="{EAA908CE-E070-4456-AC0A-4B39C15B45CA}" destId="{046138D0-1FC1-4D79-A814-BC6AD813F8F2}" srcOrd="1" destOrd="0" presId="urn:microsoft.com/office/officeart/2005/8/layout/pyramid2"/>
    <dgm:cxn modelId="{524F5F88-3CDB-4098-9448-F3B438632033}" type="presParOf" srcId="{046138D0-1FC1-4D79-A814-BC6AD813F8F2}" destId="{F6C9312C-9C72-400D-8E10-B0564FACBFDF}" srcOrd="0" destOrd="0" presId="urn:microsoft.com/office/officeart/2005/8/layout/pyramid2"/>
    <dgm:cxn modelId="{62BBF813-4364-458A-95DB-5C0BA66264EC}" type="presParOf" srcId="{046138D0-1FC1-4D79-A814-BC6AD813F8F2}" destId="{71268EB8-7A26-44E7-BBBD-D397DFEE7FF3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662E15-EBA2-46CA-B4A7-C8ADB88D075D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DA428E-50E3-4ACE-94DE-0F26C4543454}" type="pres">
      <dgm:prSet presAssocID="{0B662E15-EBA2-46CA-B4A7-C8ADB88D075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50444FC-C7C4-4741-8E1C-1FBDD72AAEDC}" type="presOf" srcId="{0B662E15-EBA2-46CA-B4A7-C8ADB88D075D}" destId="{40DA428E-50E3-4ACE-94DE-0F26C4543454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9945B2-7C03-41EE-98F5-C465D6E599AE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DBAC95-8DF7-4A60-ACE5-77006AE2A289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glow rad="101600">
            <a:schemeClr val="accent6">
              <a:satMod val="175000"/>
              <a:alpha val="40000"/>
            </a:schemeClr>
          </a:glow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1. Утвердить прилагаемый федеральный государственный образовательный стандарт дошкольного образования</a:t>
          </a:r>
          <a:endParaRPr lang="ru-RU" sz="16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713B774-9BBC-4621-9AA6-25B9C3459E2A}" type="parTrans" cxnId="{B459D753-FB76-449E-8030-CAE02B1EAD1E}">
      <dgm:prSet/>
      <dgm:spPr/>
      <dgm:t>
        <a:bodyPr/>
        <a:lstStyle/>
        <a:p>
          <a:endParaRPr lang="ru-RU"/>
        </a:p>
      </dgm:t>
    </dgm:pt>
    <dgm:pt modelId="{4F4BC2FE-323B-4335-841F-DC69FDFC424F}" type="sibTrans" cxnId="{B459D753-FB76-449E-8030-CAE02B1EAD1E}">
      <dgm:prSet/>
      <dgm:spPr/>
      <dgm:t>
        <a:bodyPr/>
        <a:lstStyle/>
        <a:p>
          <a:endParaRPr lang="ru-RU"/>
        </a:p>
      </dgm:t>
    </dgm:pt>
    <dgm:pt modelId="{D2DF89B9-B10C-4B12-B13A-D7239E0516B7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glow rad="101600">
            <a:schemeClr val="accent6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2. Признать утратившими силу приказы Министерства образования и науки Российской Федерации:</a:t>
          </a:r>
          <a:endParaRPr lang="ru-RU" sz="18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8CDEF2B-FEEE-4CAC-A6DF-B49B9EC456AD}" type="parTrans" cxnId="{9E7EF6F3-333C-4D78-ACB5-7B29FC3AAAAF}">
      <dgm:prSet/>
      <dgm:spPr/>
      <dgm:t>
        <a:bodyPr/>
        <a:lstStyle/>
        <a:p>
          <a:endParaRPr lang="ru-RU"/>
        </a:p>
      </dgm:t>
    </dgm:pt>
    <dgm:pt modelId="{6B47C905-38B2-4073-B2CA-75C947C82334}" type="sibTrans" cxnId="{9E7EF6F3-333C-4D78-ACB5-7B29FC3AAAAF}">
      <dgm:prSet/>
      <dgm:spPr/>
      <dgm:t>
        <a:bodyPr/>
        <a:lstStyle/>
        <a:p>
          <a:endParaRPr lang="ru-RU"/>
        </a:p>
      </dgm:t>
    </dgm:pt>
    <dgm:pt modelId="{C66CF3FE-0330-4CD7-BCF7-01FA1E488486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glow rad="101600">
            <a:schemeClr val="accent6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3. Настоящий приказ вступает в силу с 1 января 2014 года</a:t>
          </a:r>
          <a:endParaRPr lang="ru-RU" sz="18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F03A649-FDEE-4D3D-BC1F-18D6C000DFC0}" type="parTrans" cxnId="{0ED3AEE7-09DE-4F5B-8C65-EF9B57375264}">
      <dgm:prSet/>
      <dgm:spPr/>
      <dgm:t>
        <a:bodyPr/>
        <a:lstStyle/>
        <a:p>
          <a:endParaRPr lang="ru-RU"/>
        </a:p>
      </dgm:t>
    </dgm:pt>
    <dgm:pt modelId="{4A1DB279-15B4-46DC-BFAB-C962EC2B7FA2}" type="sibTrans" cxnId="{0ED3AEE7-09DE-4F5B-8C65-EF9B57375264}">
      <dgm:prSet/>
      <dgm:spPr/>
      <dgm:t>
        <a:bodyPr/>
        <a:lstStyle/>
        <a:p>
          <a:endParaRPr lang="ru-RU"/>
        </a:p>
      </dgm:t>
    </dgm:pt>
    <dgm:pt modelId="{A66F2476-7FCC-42B9-82C6-B2603409968C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glow rad="101600">
            <a:schemeClr val="accent6">
              <a:satMod val="175000"/>
              <a:alpha val="40000"/>
            </a:schemeClr>
          </a:glow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от 23 ноября 2009 г. № 655 «Об утверждении и введении</a:t>
          </a:r>
          <a:br>
            <a:rPr lang="ru-RU" sz="14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</a:br>
          <a:r>
            <a:rPr lang="ru-RU" sz="14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 действие федеральных государственных требований</a:t>
          </a:r>
          <a:br>
            <a:rPr lang="ru-RU" sz="14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</a:br>
          <a:r>
            <a:rPr lang="ru-RU" sz="14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 структуре основной общеобразовательной программы дошкольного образования»</a:t>
          </a:r>
          <a:endParaRPr lang="ru-RU" sz="14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5038BC8-4DE0-4B0E-B671-3DA32C7EAF4F}" type="parTrans" cxnId="{242D7621-FA46-4736-B9CD-20DB67EA6EF8}">
      <dgm:prSet/>
      <dgm:spPr/>
      <dgm:t>
        <a:bodyPr/>
        <a:lstStyle/>
        <a:p>
          <a:endParaRPr lang="ru-RU"/>
        </a:p>
      </dgm:t>
    </dgm:pt>
    <dgm:pt modelId="{3B9CFDCB-03A0-46AC-903D-7312003BD1EA}" type="sibTrans" cxnId="{242D7621-FA46-4736-B9CD-20DB67EA6EF8}">
      <dgm:prSet/>
      <dgm:spPr/>
      <dgm:t>
        <a:bodyPr/>
        <a:lstStyle/>
        <a:p>
          <a:endParaRPr lang="ru-RU"/>
        </a:p>
      </dgm:t>
    </dgm:pt>
    <dgm:pt modelId="{A89AADF9-C51A-4674-89AB-3E34CA763D77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glow rad="101600">
            <a:schemeClr val="accent6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от 20 июля 2011 г. № 2151 «Об утверждении федеральных государственных требований к условиям реализации основной общеобразовательной программы дошкольного образования»</a:t>
          </a:r>
          <a:endParaRPr lang="ru-RU" sz="14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7493889-28CA-4EFC-825B-F664E8BF6B70}" type="sibTrans" cxnId="{5E719DA6-0EDB-42CC-A21B-01DDFA108B06}">
      <dgm:prSet/>
      <dgm:spPr/>
      <dgm:t>
        <a:bodyPr/>
        <a:lstStyle/>
        <a:p>
          <a:endParaRPr lang="ru-RU"/>
        </a:p>
      </dgm:t>
    </dgm:pt>
    <dgm:pt modelId="{F756DDBF-5F65-445E-B543-1E5DEB243B48}" type="parTrans" cxnId="{5E719DA6-0EDB-42CC-A21B-01DDFA108B06}">
      <dgm:prSet/>
      <dgm:spPr/>
      <dgm:t>
        <a:bodyPr/>
        <a:lstStyle/>
        <a:p>
          <a:endParaRPr lang="ru-RU"/>
        </a:p>
      </dgm:t>
    </dgm:pt>
    <dgm:pt modelId="{154910AF-8812-4AEE-9517-6145352BB274}" type="pres">
      <dgm:prSet presAssocID="{749945B2-7C03-41EE-98F5-C465D6E599A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F2A192-AC07-4C21-9074-58F809FBCDB8}" type="pres">
      <dgm:prSet presAssocID="{FCDBAC95-8DF7-4A60-ACE5-77006AE2A289}" presName="node" presStyleLbl="node1" presStyleIdx="0" presStyleCnt="5" custScaleX="115833" custScaleY="106085" custLinFactNeighborX="-25135" custLinFactNeighborY="200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99B4E7-5DC0-4252-9EFA-F3246CE4C37E}" type="pres">
      <dgm:prSet presAssocID="{4F4BC2FE-323B-4335-841F-DC69FDFC424F}" presName="sibTrans" presStyleCnt="0"/>
      <dgm:spPr/>
    </dgm:pt>
    <dgm:pt modelId="{74D129E9-0250-48E3-9075-CD34E3E7ED11}" type="pres">
      <dgm:prSet presAssocID="{D2DF89B9-B10C-4B12-B13A-D7239E0516B7}" presName="node" presStyleLbl="node1" presStyleIdx="1" presStyleCnt="5" custScaleY="160415" custLinFactNeighborX="821" custLinFactNeighborY="5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33BF91-6A18-4AC9-97C1-1FD4D13BB629}" type="pres">
      <dgm:prSet presAssocID="{6B47C905-38B2-4073-B2CA-75C947C82334}" presName="sibTrans" presStyleCnt="0"/>
      <dgm:spPr/>
    </dgm:pt>
    <dgm:pt modelId="{0B8C6E0B-7938-40D5-BF5F-E86218EDEE82}" type="pres">
      <dgm:prSet presAssocID="{C66CF3FE-0330-4CD7-BCF7-01FA1E488486}" presName="node" presStyleLbl="node1" presStyleIdx="2" presStyleCnt="5" custScaleY="103354" custLinFactNeighborX="22524" custLinFactNeighborY="18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27B98E-9F75-4AD6-A2E7-0320B0769B61}" type="pres">
      <dgm:prSet presAssocID="{4A1DB279-15B4-46DC-BFAB-C962EC2B7FA2}" presName="sibTrans" presStyleCnt="0"/>
      <dgm:spPr/>
    </dgm:pt>
    <dgm:pt modelId="{7B81BDAD-7339-4AFC-9C82-3DB7211E7D59}" type="pres">
      <dgm:prSet presAssocID="{A66F2476-7FCC-42B9-82C6-B2603409968C}" presName="node" presStyleLbl="node1" presStyleIdx="3" presStyleCnt="5" custScaleY="171529" custLinFactNeighborX="-21960" custLinFactNeighborY="-5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017B0-4C0D-4DEF-A1B5-B61454B0C20F}" type="pres">
      <dgm:prSet presAssocID="{3B9CFDCB-03A0-46AC-903D-7312003BD1EA}" presName="sibTrans" presStyleCnt="0"/>
      <dgm:spPr/>
    </dgm:pt>
    <dgm:pt modelId="{AB6E0A52-70F5-4CEF-937D-98F56F1E56D0}" type="pres">
      <dgm:prSet presAssocID="{A89AADF9-C51A-4674-89AB-3E34CA763D77}" presName="node" presStyleLbl="node1" presStyleIdx="4" presStyleCnt="5" custScaleY="177082" custLinFactNeighborX="36262" custLinFactNeighborY="79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3BF6F5-2C55-4E41-B6D4-56CEEA24628A}" type="presOf" srcId="{749945B2-7C03-41EE-98F5-C465D6E599AE}" destId="{154910AF-8812-4AEE-9517-6145352BB274}" srcOrd="0" destOrd="0" presId="urn:microsoft.com/office/officeart/2005/8/layout/default#2"/>
    <dgm:cxn modelId="{3B1E713E-60A2-4AD2-8948-A3F495FA0676}" type="presOf" srcId="{A89AADF9-C51A-4674-89AB-3E34CA763D77}" destId="{AB6E0A52-70F5-4CEF-937D-98F56F1E56D0}" srcOrd="0" destOrd="0" presId="urn:microsoft.com/office/officeart/2005/8/layout/default#2"/>
    <dgm:cxn modelId="{242D7621-FA46-4736-B9CD-20DB67EA6EF8}" srcId="{749945B2-7C03-41EE-98F5-C465D6E599AE}" destId="{A66F2476-7FCC-42B9-82C6-B2603409968C}" srcOrd="3" destOrd="0" parTransId="{15038BC8-4DE0-4B0E-B671-3DA32C7EAF4F}" sibTransId="{3B9CFDCB-03A0-46AC-903D-7312003BD1EA}"/>
    <dgm:cxn modelId="{41223F98-8E6F-4416-9B05-0A3379F34A45}" type="presOf" srcId="{C66CF3FE-0330-4CD7-BCF7-01FA1E488486}" destId="{0B8C6E0B-7938-40D5-BF5F-E86218EDEE82}" srcOrd="0" destOrd="0" presId="urn:microsoft.com/office/officeart/2005/8/layout/default#2"/>
    <dgm:cxn modelId="{0ED3AEE7-09DE-4F5B-8C65-EF9B57375264}" srcId="{749945B2-7C03-41EE-98F5-C465D6E599AE}" destId="{C66CF3FE-0330-4CD7-BCF7-01FA1E488486}" srcOrd="2" destOrd="0" parTransId="{3F03A649-FDEE-4D3D-BC1F-18D6C000DFC0}" sibTransId="{4A1DB279-15B4-46DC-BFAB-C962EC2B7FA2}"/>
    <dgm:cxn modelId="{9E7EF6F3-333C-4D78-ACB5-7B29FC3AAAAF}" srcId="{749945B2-7C03-41EE-98F5-C465D6E599AE}" destId="{D2DF89B9-B10C-4B12-B13A-D7239E0516B7}" srcOrd="1" destOrd="0" parTransId="{28CDEF2B-FEEE-4CAC-A6DF-B49B9EC456AD}" sibTransId="{6B47C905-38B2-4073-B2CA-75C947C82334}"/>
    <dgm:cxn modelId="{EF6E1428-DB5C-45C9-AC45-BDCA69B5799A}" type="presOf" srcId="{FCDBAC95-8DF7-4A60-ACE5-77006AE2A289}" destId="{4CF2A192-AC07-4C21-9074-58F809FBCDB8}" srcOrd="0" destOrd="0" presId="urn:microsoft.com/office/officeart/2005/8/layout/default#2"/>
    <dgm:cxn modelId="{B459D753-FB76-449E-8030-CAE02B1EAD1E}" srcId="{749945B2-7C03-41EE-98F5-C465D6E599AE}" destId="{FCDBAC95-8DF7-4A60-ACE5-77006AE2A289}" srcOrd="0" destOrd="0" parTransId="{E713B774-9BBC-4621-9AA6-25B9C3459E2A}" sibTransId="{4F4BC2FE-323B-4335-841F-DC69FDFC424F}"/>
    <dgm:cxn modelId="{5E719DA6-0EDB-42CC-A21B-01DDFA108B06}" srcId="{749945B2-7C03-41EE-98F5-C465D6E599AE}" destId="{A89AADF9-C51A-4674-89AB-3E34CA763D77}" srcOrd="4" destOrd="0" parTransId="{F756DDBF-5F65-445E-B543-1E5DEB243B48}" sibTransId="{17493889-28CA-4EFC-825B-F664E8BF6B70}"/>
    <dgm:cxn modelId="{C5CF78B6-A31D-4C28-98AD-D922732716CC}" type="presOf" srcId="{A66F2476-7FCC-42B9-82C6-B2603409968C}" destId="{7B81BDAD-7339-4AFC-9C82-3DB7211E7D59}" srcOrd="0" destOrd="0" presId="urn:microsoft.com/office/officeart/2005/8/layout/default#2"/>
    <dgm:cxn modelId="{7A0771B4-FDD1-4896-93E2-9571C108E5ED}" type="presOf" srcId="{D2DF89B9-B10C-4B12-B13A-D7239E0516B7}" destId="{74D129E9-0250-48E3-9075-CD34E3E7ED11}" srcOrd="0" destOrd="0" presId="urn:microsoft.com/office/officeart/2005/8/layout/default#2"/>
    <dgm:cxn modelId="{B424AEA1-F9E1-45B2-BC53-23F531107032}" type="presParOf" srcId="{154910AF-8812-4AEE-9517-6145352BB274}" destId="{4CF2A192-AC07-4C21-9074-58F809FBCDB8}" srcOrd="0" destOrd="0" presId="urn:microsoft.com/office/officeart/2005/8/layout/default#2"/>
    <dgm:cxn modelId="{830480F1-E1D8-442A-8364-23BF9F96A3EA}" type="presParOf" srcId="{154910AF-8812-4AEE-9517-6145352BB274}" destId="{4099B4E7-5DC0-4252-9EFA-F3246CE4C37E}" srcOrd="1" destOrd="0" presId="urn:microsoft.com/office/officeart/2005/8/layout/default#2"/>
    <dgm:cxn modelId="{2FCC3DAA-BC88-4D04-A7E2-D5280CCA5949}" type="presParOf" srcId="{154910AF-8812-4AEE-9517-6145352BB274}" destId="{74D129E9-0250-48E3-9075-CD34E3E7ED11}" srcOrd="2" destOrd="0" presId="urn:microsoft.com/office/officeart/2005/8/layout/default#2"/>
    <dgm:cxn modelId="{75E5DB2C-F497-444F-BAF3-37A02B42620A}" type="presParOf" srcId="{154910AF-8812-4AEE-9517-6145352BB274}" destId="{5C33BF91-6A18-4AC9-97C1-1FD4D13BB629}" srcOrd="3" destOrd="0" presId="urn:microsoft.com/office/officeart/2005/8/layout/default#2"/>
    <dgm:cxn modelId="{2AEA50E9-B159-4E43-A594-B9C39E00CCDC}" type="presParOf" srcId="{154910AF-8812-4AEE-9517-6145352BB274}" destId="{0B8C6E0B-7938-40D5-BF5F-E86218EDEE82}" srcOrd="4" destOrd="0" presId="urn:microsoft.com/office/officeart/2005/8/layout/default#2"/>
    <dgm:cxn modelId="{CE120AD1-11EC-45CD-8655-081B3D048261}" type="presParOf" srcId="{154910AF-8812-4AEE-9517-6145352BB274}" destId="{6527B98E-9F75-4AD6-A2E7-0320B0769B61}" srcOrd="5" destOrd="0" presId="urn:microsoft.com/office/officeart/2005/8/layout/default#2"/>
    <dgm:cxn modelId="{DB9C2D75-B43B-4A29-847E-1CC0CC0F6C42}" type="presParOf" srcId="{154910AF-8812-4AEE-9517-6145352BB274}" destId="{7B81BDAD-7339-4AFC-9C82-3DB7211E7D59}" srcOrd="6" destOrd="0" presId="urn:microsoft.com/office/officeart/2005/8/layout/default#2"/>
    <dgm:cxn modelId="{623E7E06-8964-4108-8C52-E447F017AF51}" type="presParOf" srcId="{154910AF-8812-4AEE-9517-6145352BB274}" destId="{9BF017B0-4C0D-4DEF-A1B5-B61454B0C20F}" srcOrd="7" destOrd="0" presId="urn:microsoft.com/office/officeart/2005/8/layout/default#2"/>
    <dgm:cxn modelId="{942A854B-D248-4C84-B801-5F67D3D128FC}" type="presParOf" srcId="{154910AF-8812-4AEE-9517-6145352BB274}" destId="{AB6E0A52-70F5-4CEF-937D-98F56F1E56D0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049B58-D227-460A-98B7-30589C92C702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D43B48-605D-426E-8490-B1126D840A06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государственные</a:t>
          </a:r>
          <a:endParaRPr lang="ru-RU" dirty="0"/>
        </a:p>
      </dgm:t>
    </dgm:pt>
    <dgm:pt modelId="{DC73017D-D342-4BC4-862F-C6EDF6AB0FEB}" type="parTrans" cxnId="{9F81A6D9-268A-4B72-AD7F-F82171306BD9}">
      <dgm:prSet/>
      <dgm:spPr/>
      <dgm:t>
        <a:bodyPr/>
        <a:lstStyle/>
        <a:p>
          <a:endParaRPr lang="ru-RU"/>
        </a:p>
      </dgm:t>
    </dgm:pt>
    <dgm:pt modelId="{EAAB7468-B66F-4918-9EF1-51A5FD9A3F35}" type="sibTrans" cxnId="{9F81A6D9-268A-4B72-AD7F-F82171306BD9}">
      <dgm:prSet/>
      <dgm:spPr/>
      <dgm:t>
        <a:bodyPr/>
        <a:lstStyle/>
        <a:p>
          <a:endParaRPr lang="ru-RU"/>
        </a:p>
      </dgm:t>
    </dgm:pt>
    <dgm:pt modelId="{3E3E02FF-37F0-4C0B-9194-D405D4DB283E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социальные</a:t>
          </a:r>
          <a:endParaRPr lang="ru-RU" dirty="0"/>
        </a:p>
      </dgm:t>
    </dgm:pt>
    <dgm:pt modelId="{326AA9E4-1028-4A6B-A1B7-E02639BB7F0B}" type="parTrans" cxnId="{9101F4EB-4BA1-4853-A017-CDBA04B19897}">
      <dgm:prSet/>
      <dgm:spPr/>
      <dgm:t>
        <a:bodyPr/>
        <a:lstStyle/>
        <a:p>
          <a:endParaRPr lang="ru-RU"/>
        </a:p>
      </dgm:t>
    </dgm:pt>
    <dgm:pt modelId="{992B615F-37E3-4A60-8EE3-2DAF14B4A9C8}" type="sibTrans" cxnId="{9101F4EB-4BA1-4853-A017-CDBA04B19897}">
      <dgm:prSet/>
      <dgm:spPr/>
      <dgm:t>
        <a:bodyPr/>
        <a:lstStyle/>
        <a:p>
          <a:endParaRPr lang="ru-RU"/>
        </a:p>
      </dgm:t>
    </dgm:pt>
    <dgm:pt modelId="{AEEA1DBD-8570-45E2-8443-CB63ABA14A03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Личностные потребности и интересы</a:t>
          </a:r>
          <a:endParaRPr lang="ru-RU" dirty="0"/>
        </a:p>
      </dgm:t>
    </dgm:pt>
    <dgm:pt modelId="{A88CB48C-F923-42EC-B130-611831F30DF7}" type="parTrans" cxnId="{D758D882-CED4-476C-8CB1-B63F5B7D8015}">
      <dgm:prSet/>
      <dgm:spPr/>
      <dgm:t>
        <a:bodyPr/>
        <a:lstStyle/>
        <a:p>
          <a:endParaRPr lang="ru-RU"/>
        </a:p>
      </dgm:t>
    </dgm:pt>
    <dgm:pt modelId="{216F9A87-6B32-491C-B583-23EC2FBAC3BE}" type="sibTrans" cxnId="{D758D882-CED4-476C-8CB1-B63F5B7D8015}">
      <dgm:prSet/>
      <dgm:spPr/>
      <dgm:t>
        <a:bodyPr/>
        <a:lstStyle/>
        <a:p>
          <a:endParaRPr lang="ru-RU"/>
        </a:p>
      </dgm:t>
    </dgm:pt>
    <dgm:pt modelId="{3EF3B594-5FBE-4605-AA4B-222A15546A65}" type="pres">
      <dgm:prSet presAssocID="{2B049B58-D227-460A-98B7-30589C92C70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5095A9-9D8E-4EBA-9FFB-C7894DE33B8C}" type="pres">
      <dgm:prSet presAssocID="{8FD43B48-605D-426E-8490-B1126D840A06}" presName="circle1" presStyleLbl="node1" presStyleIdx="0" presStyleCnt="3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4B307EBC-F35A-42E5-939C-7AEFA9D4C362}" type="pres">
      <dgm:prSet presAssocID="{8FD43B48-605D-426E-8490-B1126D840A06}" presName="space" presStyleCnt="0"/>
      <dgm:spPr/>
    </dgm:pt>
    <dgm:pt modelId="{E45E230A-AAF6-4AF8-92B0-AE5B5ED6F9AC}" type="pres">
      <dgm:prSet presAssocID="{8FD43B48-605D-426E-8490-B1126D840A06}" presName="rect1" presStyleLbl="alignAcc1" presStyleIdx="0" presStyleCnt="3"/>
      <dgm:spPr/>
      <dgm:t>
        <a:bodyPr/>
        <a:lstStyle/>
        <a:p>
          <a:endParaRPr lang="ru-RU"/>
        </a:p>
      </dgm:t>
    </dgm:pt>
    <dgm:pt modelId="{ED0A0FF7-B311-4A07-ACB3-4B555641255D}" type="pres">
      <dgm:prSet presAssocID="{3E3E02FF-37F0-4C0B-9194-D405D4DB283E}" presName="vertSpace2" presStyleLbl="node1" presStyleIdx="0" presStyleCnt="3"/>
      <dgm:spPr/>
    </dgm:pt>
    <dgm:pt modelId="{5B86E6E5-2D3C-4990-8B38-EEE1A4ED4EDB}" type="pres">
      <dgm:prSet presAssocID="{3E3E02FF-37F0-4C0B-9194-D405D4DB283E}" presName="circle2" presStyleLbl="node1" presStyleIdx="1" presStyleCnt="3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92B517B2-F19C-474E-A21E-2D8DCB7A3549}" type="pres">
      <dgm:prSet presAssocID="{3E3E02FF-37F0-4C0B-9194-D405D4DB283E}" presName="rect2" presStyleLbl="alignAcc1" presStyleIdx="1" presStyleCnt="3" custLinFactNeighborX="111" custLinFactNeighborY="-5289"/>
      <dgm:spPr/>
      <dgm:t>
        <a:bodyPr/>
        <a:lstStyle/>
        <a:p>
          <a:endParaRPr lang="ru-RU"/>
        </a:p>
      </dgm:t>
    </dgm:pt>
    <dgm:pt modelId="{AC3F9A9F-62CC-49FC-A8EA-DC4D632FEA28}" type="pres">
      <dgm:prSet presAssocID="{AEEA1DBD-8570-45E2-8443-CB63ABA14A03}" presName="vertSpace3" presStyleLbl="node1" presStyleIdx="1" presStyleCnt="3"/>
      <dgm:spPr/>
    </dgm:pt>
    <dgm:pt modelId="{E9453852-F3AF-4F03-9E41-68D7DC988EFA}" type="pres">
      <dgm:prSet presAssocID="{AEEA1DBD-8570-45E2-8443-CB63ABA14A03}" presName="circle3" presStyleLbl="node1" presStyleIdx="2" presStyleCnt="3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A9DDB1F7-5769-4EA1-BA79-724892A123B8}" type="pres">
      <dgm:prSet presAssocID="{AEEA1DBD-8570-45E2-8443-CB63ABA14A03}" presName="rect3" presStyleLbl="alignAcc1" presStyleIdx="2" presStyleCnt="3"/>
      <dgm:spPr/>
      <dgm:t>
        <a:bodyPr/>
        <a:lstStyle/>
        <a:p>
          <a:endParaRPr lang="ru-RU"/>
        </a:p>
      </dgm:t>
    </dgm:pt>
    <dgm:pt modelId="{794FC7C0-1ADB-446C-B16D-1855AD53FC9F}" type="pres">
      <dgm:prSet presAssocID="{8FD43B48-605D-426E-8490-B1126D840A06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745FC-C57A-49E4-A609-7F6BA1EF295A}" type="pres">
      <dgm:prSet presAssocID="{3E3E02FF-37F0-4C0B-9194-D405D4DB283E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28F4C2-B0B0-4DDF-9718-8823AFE0CDB6}" type="pres">
      <dgm:prSet presAssocID="{AEEA1DBD-8570-45E2-8443-CB63ABA14A03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C5B4AF-E765-4C41-8A84-4F45880A8E28}" type="presOf" srcId="{8FD43B48-605D-426E-8490-B1126D840A06}" destId="{E45E230A-AAF6-4AF8-92B0-AE5B5ED6F9AC}" srcOrd="0" destOrd="0" presId="urn:microsoft.com/office/officeart/2005/8/layout/target3"/>
    <dgm:cxn modelId="{D758D882-CED4-476C-8CB1-B63F5B7D8015}" srcId="{2B049B58-D227-460A-98B7-30589C92C702}" destId="{AEEA1DBD-8570-45E2-8443-CB63ABA14A03}" srcOrd="2" destOrd="0" parTransId="{A88CB48C-F923-42EC-B130-611831F30DF7}" sibTransId="{216F9A87-6B32-491C-B583-23EC2FBAC3BE}"/>
    <dgm:cxn modelId="{ED8CE2A3-7784-4996-9B2B-333E4AFCCBCC}" type="presOf" srcId="{AEEA1DBD-8570-45E2-8443-CB63ABA14A03}" destId="{2228F4C2-B0B0-4DDF-9718-8823AFE0CDB6}" srcOrd="1" destOrd="0" presId="urn:microsoft.com/office/officeart/2005/8/layout/target3"/>
    <dgm:cxn modelId="{9101F4EB-4BA1-4853-A017-CDBA04B19897}" srcId="{2B049B58-D227-460A-98B7-30589C92C702}" destId="{3E3E02FF-37F0-4C0B-9194-D405D4DB283E}" srcOrd="1" destOrd="0" parTransId="{326AA9E4-1028-4A6B-A1B7-E02639BB7F0B}" sibTransId="{992B615F-37E3-4A60-8EE3-2DAF14B4A9C8}"/>
    <dgm:cxn modelId="{C3E67979-56CC-4C48-85F3-AFE5A5B110BE}" type="presOf" srcId="{3E3E02FF-37F0-4C0B-9194-D405D4DB283E}" destId="{4B3745FC-C57A-49E4-A609-7F6BA1EF295A}" srcOrd="1" destOrd="0" presId="urn:microsoft.com/office/officeart/2005/8/layout/target3"/>
    <dgm:cxn modelId="{95E26880-C6FC-4F39-8488-D900845362C2}" type="presOf" srcId="{3E3E02FF-37F0-4C0B-9194-D405D4DB283E}" destId="{92B517B2-F19C-474E-A21E-2D8DCB7A3549}" srcOrd="0" destOrd="0" presId="urn:microsoft.com/office/officeart/2005/8/layout/target3"/>
    <dgm:cxn modelId="{EA8BE19A-DE48-4D4C-BE65-870168D62B41}" type="presOf" srcId="{2B049B58-D227-460A-98B7-30589C92C702}" destId="{3EF3B594-5FBE-4605-AA4B-222A15546A65}" srcOrd="0" destOrd="0" presId="urn:microsoft.com/office/officeart/2005/8/layout/target3"/>
    <dgm:cxn modelId="{9F81A6D9-268A-4B72-AD7F-F82171306BD9}" srcId="{2B049B58-D227-460A-98B7-30589C92C702}" destId="{8FD43B48-605D-426E-8490-B1126D840A06}" srcOrd="0" destOrd="0" parTransId="{DC73017D-D342-4BC4-862F-C6EDF6AB0FEB}" sibTransId="{EAAB7468-B66F-4918-9EF1-51A5FD9A3F35}"/>
    <dgm:cxn modelId="{D43FF4F9-D3AF-474D-A264-06B50E40BF4E}" type="presOf" srcId="{AEEA1DBD-8570-45E2-8443-CB63ABA14A03}" destId="{A9DDB1F7-5769-4EA1-BA79-724892A123B8}" srcOrd="0" destOrd="0" presId="urn:microsoft.com/office/officeart/2005/8/layout/target3"/>
    <dgm:cxn modelId="{6B55CEEA-1863-4D03-9E49-9F198F7CD42E}" type="presOf" srcId="{8FD43B48-605D-426E-8490-B1126D840A06}" destId="{794FC7C0-1ADB-446C-B16D-1855AD53FC9F}" srcOrd="1" destOrd="0" presId="urn:microsoft.com/office/officeart/2005/8/layout/target3"/>
    <dgm:cxn modelId="{27D8588A-130B-46E1-8C40-D05E4FDE657E}" type="presParOf" srcId="{3EF3B594-5FBE-4605-AA4B-222A15546A65}" destId="{CC5095A9-9D8E-4EBA-9FFB-C7894DE33B8C}" srcOrd="0" destOrd="0" presId="urn:microsoft.com/office/officeart/2005/8/layout/target3"/>
    <dgm:cxn modelId="{3842209C-3C80-4FC7-867C-8F4830F0DF46}" type="presParOf" srcId="{3EF3B594-5FBE-4605-AA4B-222A15546A65}" destId="{4B307EBC-F35A-42E5-939C-7AEFA9D4C362}" srcOrd="1" destOrd="0" presId="urn:microsoft.com/office/officeart/2005/8/layout/target3"/>
    <dgm:cxn modelId="{3FF27895-3E2E-4ABD-BFA9-E95E42D551D7}" type="presParOf" srcId="{3EF3B594-5FBE-4605-AA4B-222A15546A65}" destId="{E45E230A-AAF6-4AF8-92B0-AE5B5ED6F9AC}" srcOrd="2" destOrd="0" presId="urn:microsoft.com/office/officeart/2005/8/layout/target3"/>
    <dgm:cxn modelId="{7D2315ED-6290-4EAC-9E62-2DCD9651DD27}" type="presParOf" srcId="{3EF3B594-5FBE-4605-AA4B-222A15546A65}" destId="{ED0A0FF7-B311-4A07-ACB3-4B555641255D}" srcOrd="3" destOrd="0" presId="urn:microsoft.com/office/officeart/2005/8/layout/target3"/>
    <dgm:cxn modelId="{444DE1EA-0DB2-42C2-8573-67DA823BC661}" type="presParOf" srcId="{3EF3B594-5FBE-4605-AA4B-222A15546A65}" destId="{5B86E6E5-2D3C-4990-8B38-EEE1A4ED4EDB}" srcOrd="4" destOrd="0" presId="urn:microsoft.com/office/officeart/2005/8/layout/target3"/>
    <dgm:cxn modelId="{88AB059D-A0DD-43A8-8338-ECB618029D13}" type="presParOf" srcId="{3EF3B594-5FBE-4605-AA4B-222A15546A65}" destId="{92B517B2-F19C-474E-A21E-2D8DCB7A3549}" srcOrd="5" destOrd="0" presId="urn:microsoft.com/office/officeart/2005/8/layout/target3"/>
    <dgm:cxn modelId="{B479F19E-B453-4306-9597-7435BB141AA5}" type="presParOf" srcId="{3EF3B594-5FBE-4605-AA4B-222A15546A65}" destId="{AC3F9A9F-62CC-49FC-A8EA-DC4D632FEA28}" srcOrd="6" destOrd="0" presId="urn:microsoft.com/office/officeart/2005/8/layout/target3"/>
    <dgm:cxn modelId="{01B76FCE-7DA7-4A6D-A14E-26A779307A43}" type="presParOf" srcId="{3EF3B594-5FBE-4605-AA4B-222A15546A65}" destId="{E9453852-F3AF-4F03-9E41-68D7DC988EFA}" srcOrd="7" destOrd="0" presId="urn:microsoft.com/office/officeart/2005/8/layout/target3"/>
    <dgm:cxn modelId="{123FE4F1-43C6-49EF-884D-156A0464B143}" type="presParOf" srcId="{3EF3B594-5FBE-4605-AA4B-222A15546A65}" destId="{A9DDB1F7-5769-4EA1-BA79-724892A123B8}" srcOrd="8" destOrd="0" presId="urn:microsoft.com/office/officeart/2005/8/layout/target3"/>
    <dgm:cxn modelId="{B93F208F-EB4D-4E26-B3A5-4157E34621F1}" type="presParOf" srcId="{3EF3B594-5FBE-4605-AA4B-222A15546A65}" destId="{794FC7C0-1ADB-446C-B16D-1855AD53FC9F}" srcOrd="9" destOrd="0" presId="urn:microsoft.com/office/officeart/2005/8/layout/target3"/>
    <dgm:cxn modelId="{DBE7D874-7A2A-4B28-B638-84D46DB24BFF}" type="presParOf" srcId="{3EF3B594-5FBE-4605-AA4B-222A15546A65}" destId="{4B3745FC-C57A-49E4-A609-7F6BA1EF295A}" srcOrd="10" destOrd="0" presId="urn:microsoft.com/office/officeart/2005/8/layout/target3"/>
    <dgm:cxn modelId="{D582E628-1720-4C6F-B428-069EA250B22A}" type="presParOf" srcId="{3EF3B594-5FBE-4605-AA4B-222A15546A65}" destId="{2228F4C2-B0B0-4DDF-9718-8823AFE0CDB6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C3F2EB-E879-4346-A021-1FA31FFF50FC}" type="doc">
      <dgm:prSet loTypeId="urn:microsoft.com/office/officeart/2005/8/layout/targe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749FFC-4444-49C6-9934-106A5127C5E8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К структура</a:t>
          </a:r>
        </a:p>
        <a:p>
          <a:r>
            <a:rPr lang="ru-RU" dirty="0" smtClean="0"/>
            <a:t>ООП ДО</a:t>
          </a:r>
          <a:endParaRPr lang="ru-RU" dirty="0"/>
        </a:p>
      </dgm:t>
    </dgm:pt>
    <dgm:pt modelId="{179E01AE-D570-4791-A2B9-D9C5BEBE980F}" type="parTrans" cxnId="{0E9F5E96-836B-4880-B465-BF4A7BFB3EFF}">
      <dgm:prSet/>
      <dgm:spPr/>
      <dgm:t>
        <a:bodyPr/>
        <a:lstStyle/>
        <a:p>
          <a:endParaRPr lang="ru-RU"/>
        </a:p>
      </dgm:t>
    </dgm:pt>
    <dgm:pt modelId="{1F074E64-AC5D-4A05-B068-559BF9E4CC8F}" type="sibTrans" cxnId="{0E9F5E96-836B-4880-B465-BF4A7BFB3EFF}">
      <dgm:prSet/>
      <dgm:spPr/>
      <dgm:t>
        <a:bodyPr/>
        <a:lstStyle/>
        <a:p>
          <a:endParaRPr lang="ru-RU"/>
        </a:p>
      </dgm:t>
    </dgm:pt>
    <dgm:pt modelId="{813F09BB-131A-4059-8CDD-504B67CC5BE4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dirty="0" smtClean="0"/>
            <a:t>К условиям </a:t>
          </a:r>
        </a:p>
        <a:p>
          <a:pPr algn="ctr"/>
          <a:r>
            <a:rPr lang="ru-RU" dirty="0" smtClean="0"/>
            <a:t>ООП ДО</a:t>
          </a:r>
          <a:endParaRPr lang="ru-RU" dirty="0"/>
        </a:p>
      </dgm:t>
    </dgm:pt>
    <dgm:pt modelId="{DA3ACFD5-3585-4F91-A73F-E51E73B9A28A}" type="parTrans" cxnId="{8871CAEA-4DA8-4170-B13D-98A13D96E40D}">
      <dgm:prSet/>
      <dgm:spPr/>
      <dgm:t>
        <a:bodyPr/>
        <a:lstStyle/>
        <a:p>
          <a:endParaRPr lang="ru-RU"/>
        </a:p>
      </dgm:t>
    </dgm:pt>
    <dgm:pt modelId="{9E0619CE-AECD-424D-8B87-BB0FE46D3690}" type="sibTrans" cxnId="{8871CAEA-4DA8-4170-B13D-98A13D96E40D}">
      <dgm:prSet/>
      <dgm:spPr/>
      <dgm:t>
        <a:bodyPr/>
        <a:lstStyle/>
        <a:p>
          <a:endParaRPr lang="ru-RU"/>
        </a:p>
      </dgm:t>
    </dgm:pt>
    <dgm:pt modelId="{8F4530BD-FAD8-43DC-8F45-0EDA0B65F8BE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К результатам </a:t>
          </a:r>
        </a:p>
        <a:p>
          <a:r>
            <a:rPr lang="ru-RU" dirty="0" smtClean="0"/>
            <a:t>освоения ООП ДО</a:t>
          </a:r>
          <a:endParaRPr lang="ru-RU" dirty="0"/>
        </a:p>
      </dgm:t>
    </dgm:pt>
    <dgm:pt modelId="{73E21667-59DD-4B28-8295-3673B5FA2B8A}" type="parTrans" cxnId="{785027CB-83C6-42D1-9646-407D1DC9B16E}">
      <dgm:prSet/>
      <dgm:spPr/>
      <dgm:t>
        <a:bodyPr/>
        <a:lstStyle/>
        <a:p>
          <a:endParaRPr lang="ru-RU"/>
        </a:p>
      </dgm:t>
    </dgm:pt>
    <dgm:pt modelId="{849D70C2-F670-4B4E-89CF-3E794105DFEB}" type="sibTrans" cxnId="{785027CB-83C6-42D1-9646-407D1DC9B16E}">
      <dgm:prSet/>
      <dgm:spPr/>
      <dgm:t>
        <a:bodyPr/>
        <a:lstStyle/>
        <a:p>
          <a:endParaRPr lang="ru-RU"/>
        </a:p>
      </dgm:t>
    </dgm:pt>
    <dgm:pt modelId="{77EC3603-C54D-4145-AC37-64FA3ECFEF9F}" type="pres">
      <dgm:prSet presAssocID="{EDC3F2EB-E879-4346-A021-1FA31FFF50F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91ED46-ACA5-4371-91DD-992763DCCBFC}" type="pres">
      <dgm:prSet presAssocID="{FC749FFC-4444-49C6-9934-106A5127C5E8}" presName="circle1" presStyleLbl="node1" presStyleIdx="0" presStyleCnt="3" custLinFactNeighborY="-766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82F6664D-5DAE-4C97-8991-CF36309D4F2D}" type="pres">
      <dgm:prSet presAssocID="{FC749FFC-4444-49C6-9934-106A5127C5E8}" presName="space" presStyleCnt="0"/>
      <dgm:spPr/>
    </dgm:pt>
    <dgm:pt modelId="{480D3221-F32C-49A1-8EE5-DBB3F8825EF4}" type="pres">
      <dgm:prSet presAssocID="{FC749FFC-4444-49C6-9934-106A5127C5E8}" presName="rect1" presStyleLbl="alignAcc1" presStyleIdx="0" presStyleCnt="3"/>
      <dgm:spPr/>
      <dgm:t>
        <a:bodyPr/>
        <a:lstStyle/>
        <a:p>
          <a:endParaRPr lang="ru-RU"/>
        </a:p>
      </dgm:t>
    </dgm:pt>
    <dgm:pt modelId="{46174852-4BEA-475B-B043-12CBFA29EA03}" type="pres">
      <dgm:prSet presAssocID="{813F09BB-131A-4059-8CDD-504B67CC5BE4}" presName="vertSpace2" presStyleLbl="node1" presStyleIdx="0" presStyleCnt="3"/>
      <dgm:spPr/>
    </dgm:pt>
    <dgm:pt modelId="{7F5993CA-B4CF-4C2E-B8CC-B3E5B99200FB}" type="pres">
      <dgm:prSet presAssocID="{813F09BB-131A-4059-8CDD-504B67CC5BE4}" presName="circle2" presStyleLbl="node1" presStyleIdx="1" presStyleCnt="3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B92A2228-517E-404A-B233-322C0958CF23}" type="pres">
      <dgm:prSet presAssocID="{813F09BB-131A-4059-8CDD-504B67CC5BE4}" presName="rect2" presStyleLbl="alignAcc1" presStyleIdx="1" presStyleCnt="3" custLinFactNeighborY="-3419"/>
      <dgm:spPr/>
      <dgm:t>
        <a:bodyPr/>
        <a:lstStyle/>
        <a:p>
          <a:endParaRPr lang="ru-RU"/>
        </a:p>
      </dgm:t>
    </dgm:pt>
    <dgm:pt modelId="{7E34CD38-CEEE-4D78-B456-D289B492BFAF}" type="pres">
      <dgm:prSet presAssocID="{8F4530BD-FAD8-43DC-8F45-0EDA0B65F8BE}" presName="vertSpace3" presStyleLbl="node1" presStyleIdx="1" presStyleCnt="3"/>
      <dgm:spPr/>
    </dgm:pt>
    <dgm:pt modelId="{AA29B9A1-2810-4334-9313-A6EA6A73F8E5}" type="pres">
      <dgm:prSet presAssocID="{8F4530BD-FAD8-43DC-8F45-0EDA0B65F8BE}" presName="circle3" presStyleLbl="node1" presStyleIdx="2" presStyleCnt="3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DE7AE536-95D9-4619-B07C-FD564E8C34C9}" type="pres">
      <dgm:prSet presAssocID="{8F4530BD-FAD8-43DC-8F45-0EDA0B65F8BE}" presName="rect3" presStyleLbl="alignAcc1" presStyleIdx="2" presStyleCnt="3"/>
      <dgm:spPr/>
      <dgm:t>
        <a:bodyPr/>
        <a:lstStyle/>
        <a:p>
          <a:endParaRPr lang="ru-RU"/>
        </a:p>
      </dgm:t>
    </dgm:pt>
    <dgm:pt modelId="{6C80FFD6-5FF3-4B27-B4AF-DAAD254150D8}" type="pres">
      <dgm:prSet presAssocID="{FC749FFC-4444-49C6-9934-106A5127C5E8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1E56D6-6059-4F18-A3A6-BD271CBF70F0}" type="pres">
      <dgm:prSet presAssocID="{813F09BB-131A-4059-8CDD-504B67CC5BE4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CB30CD-EB8D-4CDE-AC3E-B20F2E921C9A}" type="pres">
      <dgm:prSet presAssocID="{8F4530BD-FAD8-43DC-8F45-0EDA0B65F8BE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5027CB-83C6-42D1-9646-407D1DC9B16E}" srcId="{EDC3F2EB-E879-4346-A021-1FA31FFF50FC}" destId="{8F4530BD-FAD8-43DC-8F45-0EDA0B65F8BE}" srcOrd="2" destOrd="0" parTransId="{73E21667-59DD-4B28-8295-3673B5FA2B8A}" sibTransId="{849D70C2-F670-4B4E-89CF-3E794105DFEB}"/>
    <dgm:cxn modelId="{9941CA27-48B7-4668-BD97-C83D124704C5}" type="presOf" srcId="{EDC3F2EB-E879-4346-A021-1FA31FFF50FC}" destId="{77EC3603-C54D-4145-AC37-64FA3ECFEF9F}" srcOrd="0" destOrd="0" presId="urn:microsoft.com/office/officeart/2005/8/layout/target3"/>
    <dgm:cxn modelId="{99819F7F-A9C7-4A83-AE9D-520F7D451D21}" type="presOf" srcId="{8F4530BD-FAD8-43DC-8F45-0EDA0B65F8BE}" destId="{DE7AE536-95D9-4619-B07C-FD564E8C34C9}" srcOrd="0" destOrd="0" presId="urn:microsoft.com/office/officeart/2005/8/layout/target3"/>
    <dgm:cxn modelId="{8871CAEA-4DA8-4170-B13D-98A13D96E40D}" srcId="{EDC3F2EB-E879-4346-A021-1FA31FFF50FC}" destId="{813F09BB-131A-4059-8CDD-504B67CC5BE4}" srcOrd="1" destOrd="0" parTransId="{DA3ACFD5-3585-4F91-A73F-E51E73B9A28A}" sibTransId="{9E0619CE-AECD-424D-8B87-BB0FE46D3690}"/>
    <dgm:cxn modelId="{0E9F5E96-836B-4880-B465-BF4A7BFB3EFF}" srcId="{EDC3F2EB-E879-4346-A021-1FA31FFF50FC}" destId="{FC749FFC-4444-49C6-9934-106A5127C5E8}" srcOrd="0" destOrd="0" parTransId="{179E01AE-D570-4791-A2B9-D9C5BEBE980F}" sibTransId="{1F074E64-AC5D-4A05-B068-559BF9E4CC8F}"/>
    <dgm:cxn modelId="{A413893F-948A-497F-B098-BF5113B921B7}" type="presOf" srcId="{813F09BB-131A-4059-8CDD-504B67CC5BE4}" destId="{B92A2228-517E-404A-B233-322C0958CF23}" srcOrd="0" destOrd="0" presId="urn:microsoft.com/office/officeart/2005/8/layout/target3"/>
    <dgm:cxn modelId="{7C2D851B-D1AF-40C6-AFDF-11B0CB6F5C8A}" type="presOf" srcId="{FC749FFC-4444-49C6-9934-106A5127C5E8}" destId="{6C80FFD6-5FF3-4B27-B4AF-DAAD254150D8}" srcOrd="1" destOrd="0" presId="urn:microsoft.com/office/officeart/2005/8/layout/target3"/>
    <dgm:cxn modelId="{59C0AA38-5467-44BB-ABE0-29842904EA6F}" type="presOf" srcId="{813F09BB-131A-4059-8CDD-504B67CC5BE4}" destId="{AC1E56D6-6059-4F18-A3A6-BD271CBF70F0}" srcOrd="1" destOrd="0" presId="urn:microsoft.com/office/officeart/2005/8/layout/target3"/>
    <dgm:cxn modelId="{BC0E8B25-8E2C-4F40-A81F-9C4C3476DB98}" type="presOf" srcId="{8F4530BD-FAD8-43DC-8F45-0EDA0B65F8BE}" destId="{DDCB30CD-EB8D-4CDE-AC3E-B20F2E921C9A}" srcOrd="1" destOrd="0" presId="urn:microsoft.com/office/officeart/2005/8/layout/target3"/>
    <dgm:cxn modelId="{D94EE61A-5FB1-491D-9DE0-4F13AE6CB627}" type="presOf" srcId="{FC749FFC-4444-49C6-9934-106A5127C5E8}" destId="{480D3221-F32C-49A1-8EE5-DBB3F8825EF4}" srcOrd="0" destOrd="0" presId="urn:microsoft.com/office/officeart/2005/8/layout/target3"/>
    <dgm:cxn modelId="{943D3B71-7F15-48EE-9507-3259AB12490F}" type="presParOf" srcId="{77EC3603-C54D-4145-AC37-64FA3ECFEF9F}" destId="{6991ED46-ACA5-4371-91DD-992763DCCBFC}" srcOrd="0" destOrd="0" presId="urn:microsoft.com/office/officeart/2005/8/layout/target3"/>
    <dgm:cxn modelId="{05413719-B01B-4448-9907-A2579DB6DA12}" type="presParOf" srcId="{77EC3603-C54D-4145-AC37-64FA3ECFEF9F}" destId="{82F6664D-5DAE-4C97-8991-CF36309D4F2D}" srcOrd="1" destOrd="0" presId="urn:microsoft.com/office/officeart/2005/8/layout/target3"/>
    <dgm:cxn modelId="{4507528E-D7D6-404F-8457-74204F0D5320}" type="presParOf" srcId="{77EC3603-C54D-4145-AC37-64FA3ECFEF9F}" destId="{480D3221-F32C-49A1-8EE5-DBB3F8825EF4}" srcOrd="2" destOrd="0" presId="urn:microsoft.com/office/officeart/2005/8/layout/target3"/>
    <dgm:cxn modelId="{17B15FFA-EB72-41C3-B7C7-4531CFA52F2A}" type="presParOf" srcId="{77EC3603-C54D-4145-AC37-64FA3ECFEF9F}" destId="{46174852-4BEA-475B-B043-12CBFA29EA03}" srcOrd="3" destOrd="0" presId="urn:microsoft.com/office/officeart/2005/8/layout/target3"/>
    <dgm:cxn modelId="{8E09B638-7CDD-4333-9CD6-29E70EA18F0F}" type="presParOf" srcId="{77EC3603-C54D-4145-AC37-64FA3ECFEF9F}" destId="{7F5993CA-B4CF-4C2E-B8CC-B3E5B99200FB}" srcOrd="4" destOrd="0" presId="urn:microsoft.com/office/officeart/2005/8/layout/target3"/>
    <dgm:cxn modelId="{5C83DD57-A8B8-46EE-8077-54D29097EA14}" type="presParOf" srcId="{77EC3603-C54D-4145-AC37-64FA3ECFEF9F}" destId="{B92A2228-517E-404A-B233-322C0958CF23}" srcOrd="5" destOrd="0" presId="urn:microsoft.com/office/officeart/2005/8/layout/target3"/>
    <dgm:cxn modelId="{60F1148D-EB61-4D0F-8577-4AEA7DA64F8D}" type="presParOf" srcId="{77EC3603-C54D-4145-AC37-64FA3ECFEF9F}" destId="{7E34CD38-CEEE-4D78-B456-D289B492BFAF}" srcOrd="6" destOrd="0" presId="urn:microsoft.com/office/officeart/2005/8/layout/target3"/>
    <dgm:cxn modelId="{8DD7C931-455E-4FC7-B8F1-381B26B4D92B}" type="presParOf" srcId="{77EC3603-C54D-4145-AC37-64FA3ECFEF9F}" destId="{AA29B9A1-2810-4334-9313-A6EA6A73F8E5}" srcOrd="7" destOrd="0" presId="urn:microsoft.com/office/officeart/2005/8/layout/target3"/>
    <dgm:cxn modelId="{3CA4AA0D-F165-4F38-AAD6-B1757B074F08}" type="presParOf" srcId="{77EC3603-C54D-4145-AC37-64FA3ECFEF9F}" destId="{DE7AE536-95D9-4619-B07C-FD564E8C34C9}" srcOrd="8" destOrd="0" presId="urn:microsoft.com/office/officeart/2005/8/layout/target3"/>
    <dgm:cxn modelId="{243DF6D5-7094-4D68-ADE4-5A4B08682E30}" type="presParOf" srcId="{77EC3603-C54D-4145-AC37-64FA3ECFEF9F}" destId="{6C80FFD6-5FF3-4B27-B4AF-DAAD254150D8}" srcOrd="9" destOrd="0" presId="urn:microsoft.com/office/officeart/2005/8/layout/target3"/>
    <dgm:cxn modelId="{0308D5FD-CA9A-452F-810E-A171B95B064E}" type="presParOf" srcId="{77EC3603-C54D-4145-AC37-64FA3ECFEF9F}" destId="{AC1E56D6-6059-4F18-A3A6-BD271CBF70F0}" srcOrd="10" destOrd="0" presId="urn:microsoft.com/office/officeart/2005/8/layout/target3"/>
    <dgm:cxn modelId="{C7C7911A-5DBF-4778-9B15-C1F7D3246058}" type="presParOf" srcId="{77EC3603-C54D-4145-AC37-64FA3ECFEF9F}" destId="{DDCB30CD-EB8D-4CDE-AC3E-B20F2E921C9A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498A198-2A1B-407F-9B23-4EDA1988C593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A42C37-A8D6-4AB4-8014-8AAC9AB777F9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Повышение социального статуса ДО</a:t>
          </a:r>
        </a:p>
        <a:p>
          <a:pPr rtl="0"/>
          <a:endParaRPr kumimoji="0" lang="ru-RU" sz="2000" b="1" i="0" u="none" strike="noStrike" cap="none" normalizeH="0" baseline="0" dirty="0" smtClean="0">
            <a:ln>
              <a:noFill/>
            </a:ln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E39698-8ED2-41AF-A58D-02895C0A628A}" type="parTrans" cxnId="{26C11AD7-12EC-4EB2-A040-CA91A7EAC3B8}">
      <dgm:prSet/>
      <dgm:spPr/>
      <dgm:t>
        <a:bodyPr/>
        <a:lstStyle/>
        <a:p>
          <a:endParaRPr lang="ru-RU"/>
        </a:p>
      </dgm:t>
    </dgm:pt>
    <dgm:pt modelId="{EF9389B2-F5EF-4672-A1EA-5A2CB8F81754}" type="sibTrans" cxnId="{26C11AD7-12EC-4EB2-A040-CA91A7EAC3B8}">
      <dgm:prSet/>
      <dgm:spPr/>
      <dgm:t>
        <a:bodyPr/>
        <a:lstStyle/>
        <a:p>
          <a:endParaRPr lang="ru-RU"/>
        </a:p>
      </dgm:t>
    </dgm:pt>
    <dgm:pt modelId="{F90753FC-1D18-45D3-B75A-E2EDD6A0817D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Обеспечение государством равенства возможностей для каждого ребёнка в получении качественного дошкольного образования</a:t>
          </a:r>
        </a:p>
      </dgm:t>
    </dgm:pt>
    <dgm:pt modelId="{E6AB6991-3FF0-4C9F-A3FA-CD82FA606763}" type="parTrans" cxnId="{CDD8FEED-81A3-4195-8976-139FB8F05AE0}">
      <dgm:prSet/>
      <dgm:spPr/>
      <dgm:t>
        <a:bodyPr/>
        <a:lstStyle/>
        <a:p>
          <a:endParaRPr lang="ru-RU"/>
        </a:p>
      </dgm:t>
    </dgm:pt>
    <dgm:pt modelId="{5CA711A3-1791-4E07-9651-644D3543CBFC}" type="sibTrans" cxnId="{CDD8FEED-81A3-4195-8976-139FB8F05AE0}">
      <dgm:prSet/>
      <dgm:spPr/>
      <dgm:t>
        <a:bodyPr/>
        <a:lstStyle/>
        <a:p>
          <a:endParaRPr lang="ru-RU"/>
        </a:p>
      </dgm:t>
    </dgm:pt>
    <dgm:pt modelId="{5D2758B1-5F52-4B8B-A360-961B2E298E8A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Сохранение единства образовательного пространства РФ относительно уровня дошкольного образования </a:t>
          </a:r>
        </a:p>
      </dgm:t>
    </dgm:pt>
    <dgm:pt modelId="{DDC5513F-71FD-49BC-85F6-FF58D3B674E4}" type="parTrans" cxnId="{AAB7385B-4AD3-4DC1-A787-A850DA9640E3}">
      <dgm:prSet/>
      <dgm:spPr/>
      <dgm:t>
        <a:bodyPr/>
        <a:lstStyle/>
        <a:p>
          <a:endParaRPr lang="ru-RU"/>
        </a:p>
      </dgm:t>
    </dgm:pt>
    <dgm:pt modelId="{EB366476-4331-43C1-930C-BEE3B653E352}" type="sibTrans" cxnId="{AAB7385B-4AD3-4DC1-A787-A850DA9640E3}">
      <dgm:prSet/>
      <dgm:spPr/>
      <dgm:t>
        <a:bodyPr/>
        <a:lstStyle/>
        <a:p>
          <a:endParaRPr lang="ru-RU"/>
        </a:p>
      </dgm:t>
    </dgm:pt>
    <dgm:pt modelId="{E6C2D7B4-81E2-4188-907E-142C9BC540B1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Обеспечение государственных гарантий уровня и качества образования на основе единства обязательных требований</a:t>
          </a:r>
          <a:endParaRPr kumimoji="0" lang="ru-RU" sz="20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71C67494-4B33-4907-9B2E-79EE0316448C}" type="sibTrans" cxnId="{71E965C9-2F67-414D-BB02-2AFD28715731}">
      <dgm:prSet/>
      <dgm:spPr/>
      <dgm:t>
        <a:bodyPr/>
        <a:lstStyle/>
        <a:p>
          <a:endParaRPr lang="ru-RU"/>
        </a:p>
      </dgm:t>
    </dgm:pt>
    <dgm:pt modelId="{496090D5-A186-410C-96BC-D2EEE0FBC719}" type="parTrans" cxnId="{71E965C9-2F67-414D-BB02-2AFD28715731}">
      <dgm:prSet/>
      <dgm:spPr/>
      <dgm:t>
        <a:bodyPr/>
        <a:lstStyle/>
        <a:p>
          <a:endParaRPr lang="ru-RU"/>
        </a:p>
      </dgm:t>
    </dgm:pt>
    <dgm:pt modelId="{4C7BBA75-DB43-4E35-B933-529934AE03E6}" type="pres">
      <dgm:prSet presAssocID="{7498A198-2A1B-407F-9B23-4EDA1988C59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9C67B0-E2F2-4B03-813B-9BFD7D7E9B22}" type="pres">
      <dgm:prSet presAssocID="{80A42C37-A8D6-4AB4-8014-8AAC9AB777F9}" presName="circle1" presStyleLbl="node1" presStyleIdx="0" presStyleCnt="4" custLinFactNeighborY="916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  <a:effectLst/>
      </dgm:spPr>
    </dgm:pt>
    <dgm:pt modelId="{0D1292D4-EA35-43D4-9DDA-3FC537E51460}" type="pres">
      <dgm:prSet presAssocID="{80A42C37-A8D6-4AB4-8014-8AAC9AB777F9}" presName="space" presStyleCnt="0"/>
      <dgm:spPr/>
    </dgm:pt>
    <dgm:pt modelId="{5F7A73E0-C298-4A92-9AFE-84FFF257CC1B}" type="pres">
      <dgm:prSet presAssocID="{80A42C37-A8D6-4AB4-8014-8AAC9AB777F9}" presName="rect1" presStyleLbl="alignAcc1" presStyleIdx="0" presStyleCnt="4" custScaleY="100000"/>
      <dgm:spPr/>
      <dgm:t>
        <a:bodyPr/>
        <a:lstStyle/>
        <a:p>
          <a:endParaRPr lang="ru-RU"/>
        </a:p>
      </dgm:t>
    </dgm:pt>
    <dgm:pt modelId="{A345A2AC-16EA-4451-9B1C-057844CFBABE}" type="pres">
      <dgm:prSet presAssocID="{F90753FC-1D18-45D3-B75A-E2EDD6A0817D}" presName="vertSpace2" presStyleLbl="node1" presStyleIdx="0" presStyleCnt="4"/>
      <dgm:spPr/>
    </dgm:pt>
    <dgm:pt modelId="{0D8AAC57-E0F1-4550-9B7E-57232E5DB3CF}" type="pres">
      <dgm:prSet presAssocID="{F90753FC-1D18-45D3-B75A-E2EDD6A0817D}" presName="circle2" presStyleLbl="node1" presStyleIdx="1" presStyleCnt="4" custLinFactNeighborX="465" custLinFactNeighborY="-179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</dgm:pt>
    <dgm:pt modelId="{C2102CDF-98EF-4DBF-8081-A420BAFA0E0D}" type="pres">
      <dgm:prSet presAssocID="{F90753FC-1D18-45D3-B75A-E2EDD6A0817D}" presName="rect2" presStyleLbl="alignAcc1" presStyleIdx="1" presStyleCnt="4" custScaleY="125832"/>
      <dgm:spPr/>
      <dgm:t>
        <a:bodyPr/>
        <a:lstStyle/>
        <a:p>
          <a:endParaRPr lang="ru-RU"/>
        </a:p>
      </dgm:t>
    </dgm:pt>
    <dgm:pt modelId="{002C1064-F48C-4CEE-8B9C-0D9AFA817773}" type="pres">
      <dgm:prSet presAssocID="{E6C2D7B4-81E2-4188-907E-142C9BC540B1}" presName="vertSpace3" presStyleLbl="node1" presStyleIdx="1" presStyleCnt="4"/>
      <dgm:spPr/>
    </dgm:pt>
    <dgm:pt modelId="{668053C2-6196-4A05-AEB6-0D7858A392FE}" type="pres">
      <dgm:prSet presAssocID="{E6C2D7B4-81E2-4188-907E-142C9BC540B1}" presName="circle3" presStyleLbl="node1" presStyleIdx="2" presStyleCnt="4" custLinFactNeighborX="-2100" custLinFactNeighborY="-2484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</dgm:pt>
    <dgm:pt modelId="{2DFE9BB0-9991-4DC2-9829-32BC4ABF1F3B}" type="pres">
      <dgm:prSet presAssocID="{E6C2D7B4-81E2-4188-907E-142C9BC540B1}" presName="rect3" presStyleLbl="alignAcc1" presStyleIdx="2" presStyleCnt="4" custScaleY="106454" custLinFactNeighborX="433" custLinFactNeighborY="743"/>
      <dgm:spPr/>
      <dgm:t>
        <a:bodyPr/>
        <a:lstStyle/>
        <a:p>
          <a:endParaRPr lang="ru-RU"/>
        </a:p>
      </dgm:t>
    </dgm:pt>
    <dgm:pt modelId="{38CA0DBB-E8D8-4638-A308-C1C4E264D3F9}" type="pres">
      <dgm:prSet presAssocID="{5D2758B1-5F52-4B8B-A360-961B2E298E8A}" presName="vertSpace4" presStyleLbl="node1" presStyleIdx="2" presStyleCnt="4"/>
      <dgm:spPr/>
    </dgm:pt>
    <dgm:pt modelId="{9B534B70-DC0D-409F-BF2A-B1F03546F151}" type="pres">
      <dgm:prSet presAssocID="{5D2758B1-5F52-4B8B-A360-961B2E298E8A}" presName="circle4" presStyleLbl="node1" presStyleIdx="3" presStyleCnt="4" custLinFactNeighborX="-3080" custLinFactNeighborY="5360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</dgm:pt>
    <dgm:pt modelId="{90A5B1E2-1EB3-4C06-8E9C-00704816C181}" type="pres">
      <dgm:prSet presAssocID="{5D2758B1-5F52-4B8B-A360-961B2E298E8A}" presName="rect4" presStyleLbl="alignAcc1" presStyleIdx="3" presStyleCnt="4"/>
      <dgm:spPr/>
      <dgm:t>
        <a:bodyPr/>
        <a:lstStyle/>
        <a:p>
          <a:endParaRPr lang="ru-RU"/>
        </a:p>
      </dgm:t>
    </dgm:pt>
    <dgm:pt modelId="{F28745B9-E810-4E81-B24A-F4BF004A9924}" type="pres">
      <dgm:prSet presAssocID="{80A42C37-A8D6-4AB4-8014-8AAC9AB777F9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CC0C5-28BC-47C8-82D6-F7AA39C732AF}" type="pres">
      <dgm:prSet presAssocID="{F90753FC-1D18-45D3-B75A-E2EDD6A0817D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4D3DB-4843-4C6F-A5FD-E2F50A86EF9E}" type="pres">
      <dgm:prSet presAssocID="{E6C2D7B4-81E2-4188-907E-142C9BC540B1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4BE06A-7A4C-4ED4-80C9-F55E68C7C062}" type="pres">
      <dgm:prSet presAssocID="{5D2758B1-5F52-4B8B-A360-961B2E298E8A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EBB95F-6383-4683-9C20-ABCDA147011A}" type="presOf" srcId="{5D2758B1-5F52-4B8B-A360-961B2E298E8A}" destId="{90A5B1E2-1EB3-4C06-8E9C-00704816C181}" srcOrd="0" destOrd="0" presId="urn:microsoft.com/office/officeart/2005/8/layout/target3"/>
    <dgm:cxn modelId="{CC24DB7C-4BBC-4E00-B744-50E324E92447}" type="presOf" srcId="{80A42C37-A8D6-4AB4-8014-8AAC9AB777F9}" destId="{5F7A73E0-C298-4A92-9AFE-84FFF257CC1B}" srcOrd="0" destOrd="0" presId="urn:microsoft.com/office/officeart/2005/8/layout/target3"/>
    <dgm:cxn modelId="{6BEDAC54-26F9-4777-9B81-62FAB889805C}" type="presOf" srcId="{F90753FC-1D18-45D3-B75A-E2EDD6A0817D}" destId="{C2102CDF-98EF-4DBF-8081-A420BAFA0E0D}" srcOrd="0" destOrd="0" presId="urn:microsoft.com/office/officeart/2005/8/layout/target3"/>
    <dgm:cxn modelId="{E3B3A66E-5BFC-4A67-8953-EB30EC609D0B}" type="presOf" srcId="{F90753FC-1D18-45D3-B75A-E2EDD6A0817D}" destId="{20ACC0C5-28BC-47C8-82D6-F7AA39C732AF}" srcOrd="1" destOrd="0" presId="urn:microsoft.com/office/officeart/2005/8/layout/target3"/>
    <dgm:cxn modelId="{F112AE46-3AEA-4D29-8B32-374F4054B0EB}" type="presOf" srcId="{5D2758B1-5F52-4B8B-A360-961B2E298E8A}" destId="{CC4BE06A-7A4C-4ED4-80C9-F55E68C7C062}" srcOrd="1" destOrd="0" presId="urn:microsoft.com/office/officeart/2005/8/layout/target3"/>
    <dgm:cxn modelId="{0859E999-E10E-4DF3-9C3C-41714DAD6996}" type="presOf" srcId="{E6C2D7B4-81E2-4188-907E-142C9BC540B1}" destId="{2DFE9BB0-9991-4DC2-9829-32BC4ABF1F3B}" srcOrd="0" destOrd="0" presId="urn:microsoft.com/office/officeart/2005/8/layout/target3"/>
    <dgm:cxn modelId="{71E965C9-2F67-414D-BB02-2AFD28715731}" srcId="{7498A198-2A1B-407F-9B23-4EDA1988C593}" destId="{E6C2D7B4-81E2-4188-907E-142C9BC540B1}" srcOrd="2" destOrd="0" parTransId="{496090D5-A186-410C-96BC-D2EEE0FBC719}" sibTransId="{71C67494-4B33-4907-9B2E-79EE0316448C}"/>
    <dgm:cxn modelId="{CDD8FEED-81A3-4195-8976-139FB8F05AE0}" srcId="{7498A198-2A1B-407F-9B23-4EDA1988C593}" destId="{F90753FC-1D18-45D3-B75A-E2EDD6A0817D}" srcOrd="1" destOrd="0" parTransId="{E6AB6991-3FF0-4C9F-A3FA-CD82FA606763}" sibTransId="{5CA711A3-1791-4E07-9651-644D3543CBFC}"/>
    <dgm:cxn modelId="{26C11AD7-12EC-4EB2-A040-CA91A7EAC3B8}" srcId="{7498A198-2A1B-407F-9B23-4EDA1988C593}" destId="{80A42C37-A8D6-4AB4-8014-8AAC9AB777F9}" srcOrd="0" destOrd="0" parTransId="{77E39698-8ED2-41AF-A58D-02895C0A628A}" sibTransId="{EF9389B2-F5EF-4672-A1EA-5A2CB8F81754}"/>
    <dgm:cxn modelId="{6C0E92B9-773D-44A2-8FAE-65AAAE75363F}" type="presOf" srcId="{80A42C37-A8D6-4AB4-8014-8AAC9AB777F9}" destId="{F28745B9-E810-4E81-B24A-F4BF004A9924}" srcOrd="1" destOrd="0" presId="urn:microsoft.com/office/officeart/2005/8/layout/target3"/>
    <dgm:cxn modelId="{DF4B22D5-4CF8-4E06-9A39-340E06261E88}" type="presOf" srcId="{7498A198-2A1B-407F-9B23-4EDA1988C593}" destId="{4C7BBA75-DB43-4E35-B933-529934AE03E6}" srcOrd="0" destOrd="0" presId="urn:microsoft.com/office/officeart/2005/8/layout/target3"/>
    <dgm:cxn modelId="{32A9CA25-3E0A-4251-B6D3-ED1F145F754B}" type="presOf" srcId="{E6C2D7B4-81E2-4188-907E-142C9BC540B1}" destId="{CAF4D3DB-4843-4C6F-A5FD-E2F50A86EF9E}" srcOrd="1" destOrd="0" presId="urn:microsoft.com/office/officeart/2005/8/layout/target3"/>
    <dgm:cxn modelId="{AAB7385B-4AD3-4DC1-A787-A850DA9640E3}" srcId="{7498A198-2A1B-407F-9B23-4EDA1988C593}" destId="{5D2758B1-5F52-4B8B-A360-961B2E298E8A}" srcOrd="3" destOrd="0" parTransId="{DDC5513F-71FD-49BC-85F6-FF58D3B674E4}" sibTransId="{EB366476-4331-43C1-930C-BEE3B653E352}"/>
    <dgm:cxn modelId="{5D97DDC6-922B-4CCB-BBE4-2BBC42A75444}" type="presParOf" srcId="{4C7BBA75-DB43-4E35-B933-529934AE03E6}" destId="{5C9C67B0-E2F2-4B03-813B-9BFD7D7E9B22}" srcOrd="0" destOrd="0" presId="urn:microsoft.com/office/officeart/2005/8/layout/target3"/>
    <dgm:cxn modelId="{963EF550-3D9E-4E6F-BFAB-4650044F17C2}" type="presParOf" srcId="{4C7BBA75-DB43-4E35-B933-529934AE03E6}" destId="{0D1292D4-EA35-43D4-9DDA-3FC537E51460}" srcOrd="1" destOrd="0" presId="urn:microsoft.com/office/officeart/2005/8/layout/target3"/>
    <dgm:cxn modelId="{0A3776BA-4113-4B7A-9919-E5ADCB8EC9B7}" type="presParOf" srcId="{4C7BBA75-DB43-4E35-B933-529934AE03E6}" destId="{5F7A73E0-C298-4A92-9AFE-84FFF257CC1B}" srcOrd="2" destOrd="0" presId="urn:microsoft.com/office/officeart/2005/8/layout/target3"/>
    <dgm:cxn modelId="{52F48228-345C-4A7C-BFF0-11BC65E66F91}" type="presParOf" srcId="{4C7BBA75-DB43-4E35-B933-529934AE03E6}" destId="{A345A2AC-16EA-4451-9B1C-057844CFBABE}" srcOrd="3" destOrd="0" presId="urn:microsoft.com/office/officeart/2005/8/layout/target3"/>
    <dgm:cxn modelId="{D564515A-E69D-4772-BD2A-3B0B11567D91}" type="presParOf" srcId="{4C7BBA75-DB43-4E35-B933-529934AE03E6}" destId="{0D8AAC57-E0F1-4550-9B7E-57232E5DB3CF}" srcOrd="4" destOrd="0" presId="urn:microsoft.com/office/officeart/2005/8/layout/target3"/>
    <dgm:cxn modelId="{3301FF5E-A671-4D0B-BFDC-D814E2B1223C}" type="presParOf" srcId="{4C7BBA75-DB43-4E35-B933-529934AE03E6}" destId="{C2102CDF-98EF-4DBF-8081-A420BAFA0E0D}" srcOrd="5" destOrd="0" presId="urn:microsoft.com/office/officeart/2005/8/layout/target3"/>
    <dgm:cxn modelId="{AB4F9053-68F5-40B0-B698-6D7604D8DDFA}" type="presParOf" srcId="{4C7BBA75-DB43-4E35-B933-529934AE03E6}" destId="{002C1064-F48C-4CEE-8B9C-0D9AFA817773}" srcOrd="6" destOrd="0" presId="urn:microsoft.com/office/officeart/2005/8/layout/target3"/>
    <dgm:cxn modelId="{ED2D1ABB-EF4B-4DC4-B1D8-1596EB5D9406}" type="presParOf" srcId="{4C7BBA75-DB43-4E35-B933-529934AE03E6}" destId="{668053C2-6196-4A05-AEB6-0D7858A392FE}" srcOrd="7" destOrd="0" presId="urn:microsoft.com/office/officeart/2005/8/layout/target3"/>
    <dgm:cxn modelId="{75265EBC-2F18-4F5E-99A2-5EF511C5099E}" type="presParOf" srcId="{4C7BBA75-DB43-4E35-B933-529934AE03E6}" destId="{2DFE9BB0-9991-4DC2-9829-32BC4ABF1F3B}" srcOrd="8" destOrd="0" presId="urn:microsoft.com/office/officeart/2005/8/layout/target3"/>
    <dgm:cxn modelId="{09B045B9-D3D1-472B-B133-288965E3AEC6}" type="presParOf" srcId="{4C7BBA75-DB43-4E35-B933-529934AE03E6}" destId="{38CA0DBB-E8D8-4638-A308-C1C4E264D3F9}" srcOrd="9" destOrd="0" presId="urn:microsoft.com/office/officeart/2005/8/layout/target3"/>
    <dgm:cxn modelId="{6B5207FF-6948-4BB4-A607-E9E7E1C938F9}" type="presParOf" srcId="{4C7BBA75-DB43-4E35-B933-529934AE03E6}" destId="{9B534B70-DC0D-409F-BF2A-B1F03546F151}" srcOrd="10" destOrd="0" presId="urn:microsoft.com/office/officeart/2005/8/layout/target3"/>
    <dgm:cxn modelId="{A702976C-964F-4CD4-804B-5BDC89AC4D00}" type="presParOf" srcId="{4C7BBA75-DB43-4E35-B933-529934AE03E6}" destId="{90A5B1E2-1EB3-4C06-8E9C-00704816C181}" srcOrd="11" destOrd="0" presId="urn:microsoft.com/office/officeart/2005/8/layout/target3"/>
    <dgm:cxn modelId="{EF84E26C-FDE1-4D5B-B6E7-1DD032562038}" type="presParOf" srcId="{4C7BBA75-DB43-4E35-B933-529934AE03E6}" destId="{F28745B9-E810-4E81-B24A-F4BF004A9924}" srcOrd="12" destOrd="0" presId="urn:microsoft.com/office/officeart/2005/8/layout/target3"/>
    <dgm:cxn modelId="{70E4A63A-EF30-4BF8-858B-B37E20EE02EA}" type="presParOf" srcId="{4C7BBA75-DB43-4E35-B933-529934AE03E6}" destId="{20ACC0C5-28BC-47C8-82D6-F7AA39C732AF}" srcOrd="13" destOrd="0" presId="urn:microsoft.com/office/officeart/2005/8/layout/target3"/>
    <dgm:cxn modelId="{C18D4EBC-1A9A-4087-BDE7-AA1224CCBC31}" type="presParOf" srcId="{4C7BBA75-DB43-4E35-B933-529934AE03E6}" destId="{CAF4D3DB-4843-4C6F-A5FD-E2F50A86EF9E}" srcOrd="14" destOrd="0" presId="urn:microsoft.com/office/officeart/2005/8/layout/target3"/>
    <dgm:cxn modelId="{47EDA946-8D26-49EC-8E6E-0755CBDFFEAA}" type="presParOf" srcId="{4C7BBA75-DB43-4E35-B933-529934AE03E6}" destId="{CC4BE06A-7A4C-4ED4-80C9-F55E68C7C062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47DF86D-8C21-4C11-B429-43C3A2F12E4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001C1A-5179-44FD-8BDD-1E9588BB9AB6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Речевое развитие</a:t>
          </a:r>
          <a:endParaRPr lang="ru-RU" sz="1800" dirty="0">
            <a:solidFill>
              <a:schemeClr val="bg1"/>
            </a:solidFill>
          </a:endParaRPr>
        </a:p>
      </dgm:t>
    </dgm:pt>
    <dgm:pt modelId="{C8AFBFA2-79DC-40FB-8E29-9A453D0B807A}" type="parTrans" cxnId="{06C5B1EE-0228-4C09-AFC7-32C06D0EA4CD}">
      <dgm:prSet/>
      <dgm:spPr/>
      <dgm:t>
        <a:bodyPr/>
        <a:lstStyle/>
        <a:p>
          <a:endParaRPr lang="ru-RU"/>
        </a:p>
      </dgm:t>
    </dgm:pt>
    <dgm:pt modelId="{ACBB43A1-B231-4762-968C-4FC8D7693453}" type="sibTrans" cxnId="{06C5B1EE-0228-4C09-AFC7-32C06D0EA4CD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6873A10D-E359-4FB0-AEE0-2F4BFE707E82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accent5">
            <a:lumMod val="60000"/>
            <a:lumOff val="40000"/>
          </a:schemeClr>
        </a:solidFill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Социально-коммуникативное развитие</a:t>
          </a:r>
          <a:endParaRPr lang="ru-RU" sz="1800" dirty="0">
            <a:solidFill>
              <a:schemeClr val="bg1"/>
            </a:solidFill>
          </a:endParaRPr>
        </a:p>
      </dgm:t>
    </dgm:pt>
    <dgm:pt modelId="{E4E723BD-1DEC-490C-8F1C-68873E297CE8}" type="parTrans" cxnId="{CDCC6E34-944B-46A7-BF75-B7B821647C2D}">
      <dgm:prSet/>
      <dgm:spPr/>
      <dgm:t>
        <a:bodyPr/>
        <a:lstStyle/>
        <a:p>
          <a:endParaRPr lang="ru-RU"/>
        </a:p>
      </dgm:t>
    </dgm:pt>
    <dgm:pt modelId="{0FA2C618-CA55-4A6E-9945-96EF62986C83}" type="sibTrans" cxnId="{CDCC6E34-944B-46A7-BF75-B7B821647C2D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 b="1"/>
        </a:p>
      </dgm:t>
    </dgm:pt>
    <dgm:pt modelId="{1AD5C8C9-556B-4E71-B812-D1ECC1794D8D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accent5">
            <a:lumMod val="60000"/>
            <a:lumOff val="40000"/>
          </a:schemeClr>
        </a:solidFill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Познавательное развитие</a:t>
          </a:r>
          <a:endParaRPr lang="ru-RU" sz="1800" dirty="0">
            <a:solidFill>
              <a:schemeClr val="bg1"/>
            </a:solidFill>
          </a:endParaRPr>
        </a:p>
      </dgm:t>
    </dgm:pt>
    <dgm:pt modelId="{C102631C-3765-4548-B88C-7875054ABE4B}" type="parTrans" cxnId="{5A001CF4-9842-4B84-8669-6F0518B4EBCC}">
      <dgm:prSet/>
      <dgm:spPr/>
      <dgm:t>
        <a:bodyPr/>
        <a:lstStyle/>
        <a:p>
          <a:endParaRPr lang="ru-RU"/>
        </a:p>
      </dgm:t>
    </dgm:pt>
    <dgm:pt modelId="{6B9621F9-3DAC-438E-A0C6-1A8B831AA5A7}" type="sibTrans" cxnId="{5A001CF4-9842-4B84-8669-6F0518B4EBCC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1C74A24B-FF12-4BED-A191-F93B7521458D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accent5">
            <a:lumMod val="60000"/>
            <a:lumOff val="40000"/>
          </a:schemeClr>
        </a:solidFill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Художественно-эстетическое развитие</a:t>
          </a:r>
          <a:endParaRPr lang="ru-RU" sz="1800" dirty="0">
            <a:solidFill>
              <a:schemeClr val="bg1"/>
            </a:solidFill>
          </a:endParaRPr>
        </a:p>
      </dgm:t>
    </dgm:pt>
    <dgm:pt modelId="{47393F4F-F4B3-40C1-B745-2BB0106FA6D9}" type="parTrans" cxnId="{853A0C5C-6BA9-44C5-A79F-5E977F0B6808}">
      <dgm:prSet/>
      <dgm:spPr/>
      <dgm:t>
        <a:bodyPr/>
        <a:lstStyle/>
        <a:p>
          <a:endParaRPr lang="ru-RU"/>
        </a:p>
      </dgm:t>
    </dgm:pt>
    <dgm:pt modelId="{B46D80EB-8B65-4982-83AA-3296B058D5C9}" type="sibTrans" cxnId="{853A0C5C-6BA9-44C5-A79F-5E977F0B6808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E6AE29B0-4659-41AB-A5D1-185DAACC63CC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accent5">
            <a:lumMod val="60000"/>
            <a:lumOff val="40000"/>
          </a:schemeClr>
        </a:solidFill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Физическое развитие</a:t>
          </a:r>
          <a:endParaRPr lang="ru-RU" sz="1800" dirty="0">
            <a:solidFill>
              <a:schemeClr val="bg1"/>
            </a:solidFill>
          </a:endParaRPr>
        </a:p>
      </dgm:t>
    </dgm:pt>
    <dgm:pt modelId="{86422C91-E4DC-401F-926A-834BDA6AFD8A}" type="parTrans" cxnId="{9C4EFECD-2B1E-4E71-8EE5-8D92455F0DC0}">
      <dgm:prSet/>
      <dgm:spPr/>
      <dgm:t>
        <a:bodyPr/>
        <a:lstStyle/>
        <a:p>
          <a:endParaRPr lang="ru-RU"/>
        </a:p>
      </dgm:t>
    </dgm:pt>
    <dgm:pt modelId="{68B73779-3C84-49E2-8EB9-CE394BD0ACD3}" type="sibTrans" cxnId="{9C4EFECD-2B1E-4E71-8EE5-8D92455F0DC0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B0E71D3C-E28E-41F4-8D23-D6FF894682C9}" type="pres">
      <dgm:prSet presAssocID="{747DF86D-8C21-4C11-B429-43C3A2F12E4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5BECCD-06EF-47CD-BB02-6B8649747BCE}" type="pres">
      <dgm:prSet presAssocID="{6873A10D-E359-4FB0-AEE0-2F4BFE707E82}" presName="node" presStyleLbl="node1" presStyleIdx="0" presStyleCnt="5" custRadScaleRad="100206" custRadScaleInc="92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1E6A7C-BD26-4448-B204-A1B181F11116}" type="pres">
      <dgm:prSet presAssocID="{0FA2C618-CA55-4A6E-9945-96EF62986C83}" presName="sibTrans" presStyleLbl="sibTrans2D1" presStyleIdx="0" presStyleCnt="5"/>
      <dgm:spPr/>
      <dgm:t>
        <a:bodyPr/>
        <a:lstStyle/>
        <a:p>
          <a:endParaRPr lang="ru-RU"/>
        </a:p>
      </dgm:t>
    </dgm:pt>
    <dgm:pt modelId="{62147FD9-D1CD-4BCD-97FD-316836303678}" type="pres">
      <dgm:prSet presAssocID="{0FA2C618-CA55-4A6E-9945-96EF62986C83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C05DE391-D6EC-42EE-A924-C64DBD302CCF}" type="pres">
      <dgm:prSet presAssocID="{1AD5C8C9-556B-4E71-B812-D1ECC1794D8D}" presName="node" presStyleLbl="node1" presStyleIdx="1" presStyleCnt="5" custRadScaleRad="103856" custRadScaleInc="8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00282B-20A9-4247-8D0A-81DBCB22F896}" type="pres">
      <dgm:prSet presAssocID="{6B9621F9-3DAC-438E-A0C6-1A8B831AA5A7}" presName="sibTrans" presStyleLbl="sibTrans2D1" presStyleIdx="1" presStyleCnt="5" custScaleX="123366"/>
      <dgm:spPr/>
      <dgm:t>
        <a:bodyPr/>
        <a:lstStyle/>
        <a:p>
          <a:endParaRPr lang="ru-RU"/>
        </a:p>
      </dgm:t>
    </dgm:pt>
    <dgm:pt modelId="{03DA32E8-DDFF-4DFD-AFD3-9D95307CECF4}" type="pres">
      <dgm:prSet presAssocID="{6B9621F9-3DAC-438E-A0C6-1A8B831AA5A7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90E43148-858B-495D-87B4-B0551BDF989B}" type="pres">
      <dgm:prSet presAssocID="{C3001C1A-5179-44FD-8BDD-1E9588BB9AB6}" presName="node" presStyleLbl="node1" presStyleIdx="2" presStyleCnt="5" custRadScaleRad="97328" custRadScaleInc="-9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629CD9-1D52-46F1-9536-70E3A13C6097}" type="pres">
      <dgm:prSet presAssocID="{ACBB43A1-B231-4762-968C-4FC8D7693453}" presName="sibTrans" presStyleLbl="sibTrans2D1" presStyleIdx="2" presStyleCnt="5"/>
      <dgm:spPr/>
      <dgm:t>
        <a:bodyPr/>
        <a:lstStyle/>
        <a:p>
          <a:endParaRPr lang="ru-RU"/>
        </a:p>
      </dgm:t>
    </dgm:pt>
    <dgm:pt modelId="{66E23544-2613-44EB-A11B-2D0641A7F381}" type="pres">
      <dgm:prSet presAssocID="{ACBB43A1-B231-4762-968C-4FC8D7693453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A2CEB945-3F4B-4990-AE89-6D0496729AE9}" type="pres">
      <dgm:prSet presAssocID="{1C74A24B-FF12-4BED-A191-F93B7521458D}" presName="node" presStyleLbl="node1" presStyleIdx="3" presStyleCnt="5" custRadScaleRad="98557" custRadScaleInc="20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9F86A3-B847-4B2E-8A20-69FB6C5B1256}" type="pres">
      <dgm:prSet presAssocID="{B46D80EB-8B65-4982-83AA-3296B058D5C9}" presName="sibTrans" presStyleLbl="sibTrans2D1" presStyleIdx="3" presStyleCnt="5"/>
      <dgm:spPr/>
      <dgm:t>
        <a:bodyPr/>
        <a:lstStyle/>
        <a:p>
          <a:endParaRPr lang="ru-RU"/>
        </a:p>
      </dgm:t>
    </dgm:pt>
    <dgm:pt modelId="{A0097204-2DE5-4D0C-9BCD-5F875A1A0813}" type="pres">
      <dgm:prSet presAssocID="{B46D80EB-8B65-4982-83AA-3296B058D5C9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2F0684EC-FFDB-4338-B23D-7A1DC778DFF3}" type="pres">
      <dgm:prSet presAssocID="{E6AE29B0-4659-41AB-A5D1-185DAACC63CC}" presName="node" presStyleLbl="node1" presStyleIdx="4" presStyleCnt="5" custRadScaleRad="105362" custRadScaleInc="18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4171B5-84C5-4AB7-84BB-4DA3BB64351F}" type="pres">
      <dgm:prSet presAssocID="{68B73779-3C84-49E2-8EB9-CE394BD0ACD3}" presName="sibTrans" presStyleLbl="sibTrans2D1" presStyleIdx="4" presStyleCnt="5"/>
      <dgm:spPr/>
      <dgm:t>
        <a:bodyPr/>
        <a:lstStyle/>
        <a:p>
          <a:endParaRPr lang="ru-RU"/>
        </a:p>
      </dgm:t>
    </dgm:pt>
    <dgm:pt modelId="{22460486-51A8-4362-A703-5042760E3A48}" type="pres">
      <dgm:prSet presAssocID="{68B73779-3C84-49E2-8EB9-CE394BD0ACD3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73D8C976-DF1F-49E3-807F-F484131C39D2}" type="presOf" srcId="{6B9621F9-3DAC-438E-A0C6-1A8B831AA5A7}" destId="{2500282B-20A9-4247-8D0A-81DBCB22F896}" srcOrd="0" destOrd="0" presId="urn:microsoft.com/office/officeart/2005/8/layout/cycle2"/>
    <dgm:cxn modelId="{22F18B97-66D1-4710-9980-E4DE5E049A56}" type="presOf" srcId="{6873A10D-E359-4FB0-AEE0-2F4BFE707E82}" destId="{6E5BECCD-06EF-47CD-BB02-6B8649747BCE}" srcOrd="0" destOrd="0" presId="urn:microsoft.com/office/officeart/2005/8/layout/cycle2"/>
    <dgm:cxn modelId="{9C4EFECD-2B1E-4E71-8EE5-8D92455F0DC0}" srcId="{747DF86D-8C21-4C11-B429-43C3A2F12E41}" destId="{E6AE29B0-4659-41AB-A5D1-185DAACC63CC}" srcOrd="4" destOrd="0" parTransId="{86422C91-E4DC-401F-926A-834BDA6AFD8A}" sibTransId="{68B73779-3C84-49E2-8EB9-CE394BD0ACD3}"/>
    <dgm:cxn modelId="{00CBC541-F961-4E9A-9193-1BD7F3518911}" type="presOf" srcId="{6B9621F9-3DAC-438E-A0C6-1A8B831AA5A7}" destId="{03DA32E8-DDFF-4DFD-AFD3-9D95307CECF4}" srcOrd="1" destOrd="0" presId="urn:microsoft.com/office/officeart/2005/8/layout/cycle2"/>
    <dgm:cxn modelId="{853A0C5C-6BA9-44C5-A79F-5E977F0B6808}" srcId="{747DF86D-8C21-4C11-B429-43C3A2F12E41}" destId="{1C74A24B-FF12-4BED-A191-F93B7521458D}" srcOrd="3" destOrd="0" parTransId="{47393F4F-F4B3-40C1-B745-2BB0106FA6D9}" sibTransId="{B46D80EB-8B65-4982-83AA-3296B058D5C9}"/>
    <dgm:cxn modelId="{E85EB9B7-F28E-4676-9584-26CF83BF4C2F}" type="presOf" srcId="{68B73779-3C84-49E2-8EB9-CE394BD0ACD3}" destId="{0D4171B5-84C5-4AB7-84BB-4DA3BB64351F}" srcOrd="0" destOrd="0" presId="urn:microsoft.com/office/officeart/2005/8/layout/cycle2"/>
    <dgm:cxn modelId="{407BAE7D-B01A-422B-8273-6CE0A609CD6A}" type="presOf" srcId="{0FA2C618-CA55-4A6E-9945-96EF62986C83}" destId="{C81E6A7C-BD26-4448-B204-A1B181F11116}" srcOrd="0" destOrd="0" presId="urn:microsoft.com/office/officeart/2005/8/layout/cycle2"/>
    <dgm:cxn modelId="{9C8A3BE4-43A6-44DC-AE01-1DF9A6B0C22A}" type="presOf" srcId="{1C74A24B-FF12-4BED-A191-F93B7521458D}" destId="{A2CEB945-3F4B-4990-AE89-6D0496729AE9}" srcOrd="0" destOrd="0" presId="urn:microsoft.com/office/officeart/2005/8/layout/cycle2"/>
    <dgm:cxn modelId="{27DD83E1-9F61-425F-AE5F-2899D2B7DEC2}" type="presOf" srcId="{B46D80EB-8B65-4982-83AA-3296B058D5C9}" destId="{A0097204-2DE5-4D0C-9BCD-5F875A1A0813}" srcOrd="1" destOrd="0" presId="urn:microsoft.com/office/officeart/2005/8/layout/cycle2"/>
    <dgm:cxn modelId="{3C350D38-DA68-4F95-A3C1-8F6D20C9B82E}" type="presOf" srcId="{1AD5C8C9-556B-4E71-B812-D1ECC1794D8D}" destId="{C05DE391-D6EC-42EE-A924-C64DBD302CCF}" srcOrd="0" destOrd="0" presId="urn:microsoft.com/office/officeart/2005/8/layout/cycle2"/>
    <dgm:cxn modelId="{40A957F6-B8E6-4976-A0A2-83DA59028FC6}" type="presOf" srcId="{747DF86D-8C21-4C11-B429-43C3A2F12E41}" destId="{B0E71D3C-E28E-41F4-8D23-D6FF894682C9}" srcOrd="0" destOrd="0" presId="urn:microsoft.com/office/officeart/2005/8/layout/cycle2"/>
    <dgm:cxn modelId="{DD2DA2AB-374E-4F2D-9312-25BBA49AEC74}" type="presOf" srcId="{C3001C1A-5179-44FD-8BDD-1E9588BB9AB6}" destId="{90E43148-858B-495D-87B4-B0551BDF989B}" srcOrd="0" destOrd="0" presId="urn:microsoft.com/office/officeart/2005/8/layout/cycle2"/>
    <dgm:cxn modelId="{06C5B1EE-0228-4C09-AFC7-32C06D0EA4CD}" srcId="{747DF86D-8C21-4C11-B429-43C3A2F12E41}" destId="{C3001C1A-5179-44FD-8BDD-1E9588BB9AB6}" srcOrd="2" destOrd="0" parTransId="{C8AFBFA2-79DC-40FB-8E29-9A453D0B807A}" sibTransId="{ACBB43A1-B231-4762-968C-4FC8D7693453}"/>
    <dgm:cxn modelId="{75B9D225-F635-4607-AFFF-5771BAC82B8F}" type="presOf" srcId="{B46D80EB-8B65-4982-83AA-3296B058D5C9}" destId="{AB9F86A3-B847-4B2E-8A20-69FB6C5B1256}" srcOrd="0" destOrd="0" presId="urn:microsoft.com/office/officeart/2005/8/layout/cycle2"/>
    <dgm:cxn modelId="{753C3A15-A662-421E-89F4-13D24EB841C7}" type="presOf" srcId="{ACBB43A1-B231-4762-968C-4FC8D7693453}" destId="{66E23544-2613-44EB-A11B-2D0641A7F381}" srcOrd="1" destOrd="0" presId="urn:microsoft.com/office/officeart/2005/8/layout/cycle2"/>
    <dgm:cxn modelId="{5A001CF4-9842-4B84-8669-6F0518B4EBCC}" srcId="{747DF86D-8C21-4C11-B429-43C3A2F12E41}" destId="{1AD5C8C9-556B-4E71-B812-D1ECC1794D8D}" srcOrd="1" destOrd="0" parTransId="{C102631C-3765-4548-B88C-7875054ABE4B}" sibTransId="{6B9621F9-3DAC-438E-A0C6-1A8B831AA5A7}"/>
    <dgm:cxn modelId="{16F50A70-8010-4F5E-B4F4-5B6700C18A41}" type="presOf" srcId="{0FA2C618-CA55-4A6E-9945-96EF62986C83}" destId="{62147FD9-D1CD-4BCD-97FD-316836303678}" srcOrd="1" destOrd="0" presId="urn:microsoft.com/office/officeart/2005/8/layout/cycle2"/>
    <dgm:cxn modelId="{9531C588-1CCC-4283-BD7A-066216C7730B}" type="presOf" srcId="{E6AE29B0-4659-41AB-A5D1-185DAACC63CC}" destId="{2F0684EC-FFDB-4338-B23D-7A1DC778DFF3}" srcOrd="0" destOrd="0" presId="urn:microsoft.com/office/officeart/2005/8/layout/cycle2"/>
    <dgm:cxn modelId="{CDCC6E34-944B-46A7-BF75-B7B821647C2D}" srcId="{747DF86D-8C21-4C11-B429-43C3A2F12E41}" destId="{6873A10D-E359-4FB0-AEE0-2F4BFE707E82}" srcOrd="0" destOrd="0" parTransId="{E4E723BD-1DEC-490C-8F1C-68873E297CE8}" sibTransId="{0FA2C618-CA55-4A6E-9945-96EF62986C83}"/>
    <dgm:cxn modelId="{9C78FC6D-1A36-4D56-9A32-4D1DDB74ABAC}" type="presOf" srcId="{ACBB43A1-B231-4762-968C-4FC8D7693453}" destId="{3A629CD9-1D52-46F1-9536-70E3A13C6097}" srcOrd="0" destOrd="0" presId="urn:microsoft.com/office/officeart/2005/8/layout/cycle2"/>
    <dgm:cxn modelId="{D4FB4867-0AC6-4D60-A9C0-C9AB214F4C5D}" type="presOf" srcId="{68B73779-3C84-49E2-8EB9-CE394BD0ACD3}" destId="{22460486-51A8-4362-A703-5042760E3A48}" srcOrd="1" destOrd="0" presId="urn:microsoft.com/office/officeart/2005/8/layout/cycle2"/>
    <dgm:cxn modelId="{B7D39A75-4735-4B8B-9A56-CFB0A0852F90}" type="presParOf" srcId="{B0E71D3C-E28E-41F4-8D23-D6FF894682C9}" destId="{6E5BECCD-06EF-47CD-BB02-6B8649747BCE}" srcOrd="0" destOrd="0" presId="urn:microsoft.com/office/officeart/2005/8/layout/cycle2"/>
    <dgm:cxn modelId="{3B71DBD7-7689-4E7E-BDC3-D386A98867BE}" type="presParOf" srcId="{B0E71D3C-E28E-41F4-8D23-D6FF894682C9}" destId="{C81E6A7C-BD26-4448-B204-A1B181F11116}" srcOrd="1" destOrd="0" presId="urn:microsoft.com/office/officeart/2005/8/layout/cycle2"/>
    <dgm:cxn modelId="{D9A2CDFF-4525-4AF7-ABB6-5173465CCAC4}" type="presParOf" srcId="{C81E6A7C-BD26-4448-B204-A1B181F11116}" destId="{62147FD9-D1CD-4BCD-97FD-316836303678}" srcOrd="0" destOrd="0" presId="urn:microsoft.com/office/officeart/2005/8/layout/cycle2"/>
    <dgm:cxn modelId="{AE6C4BA8-F774-441B-B9BA-89B29F0D27FA}" type="presParOf" srcId="{B0E71D3C-E28E-41F4-8D23-D6FF894682C9}" destId="{C05DE391-D6EC-42EE-A924-C64DBD302CCF}" srcOrd="2" destOrd="0" presId="urn:microsoft.com/office/officeart/2005/8/layout/cycle2"/>
    <dgm:cxn modelId="{3404E263-F69C-44B5-89DD-4CCD80A8B76C}" type="presParOf" srcId="{B0E71D3C-E28E-41F4-8D23-D6FF894682C9}" destId="{2500282B-20A9-4247-8D0A-81DBCB22F896}" srcOrd="3" destOrd="0" presId="urn:microsoft.com/office/officeart/2005/8/layout/cycle2"/>
    <dgm:cxn modelId="{F2CFB855-240F-412C-A6DC-026C818BB504}" type="presParOf" srcId="{2500282B-20A9-4247-8D0A-81DBCB22F896}" destId="{03DA32E8-DDFF-4DFD-AFD3-9D95307CECF4}" srcOrd="0" destOrd="0" presId="urn:microsoft.com/office/officeart/2005/8/layout/cycle2"/>
    <dgm:cxn modelId="{CF2C175B-5FF9-40E7-BCAD-17EE96E9C804}" type="presParOf" srcId="{B0E71D3C-E28E-41F4-8D23-D6FF894682C9}" destId="{90E43148-858B-495D-87B4-B0551BDF989B}" srcOrd="4" destOrd="0" presId="urn:microsoft.com/office/officeart/2005/8/layout/cycle2"/>
    <dgm:cxn modelId="{27321325-1EBF-46F7-8327-16AF316A09D3}" type="presParOf" srcId="{B0E71D3C-E28E-41F4-8D23-D6FF894682C9}" destId="{3A629CD9-1D52-46F1-9536-70E3A13C6097}" srcOrd="5" destOrd="0" presId="urn:microsoft.com/office/officeart/2005/8/layout/cycle2"/>
    <dgm:cxn modelId="{7A39C49C-7C93-47F4-B937-7A5BE290FFC2}" type="presParOf" srcId="{3A629CD9-1D52-46F1-9536-70E3A13C6097}" destId="{66E23544-2613-44EB-A11B-2D0641A7F381}" srcOrd="0" destOrd="0" presId="urn:microsoft.com/office/officeart/2005/8/layout/cycle2"/>
    <dgm:cxn modelId="{1174C5F1-62A7-4E1B-8A29-235229AA1D3C}" type="presParOf" srcId="{B0E71D3C-E28E-41F4-8D23-D6FF894682C9}" destId="{A2CEB945-3F4B-4990-AE89-6D0496729AE9}" srcOrd="6" destOrd="0" presId="urn:microsoft.com/office/officeart/2005/8/layout/cycle2"/>
    <dgm:cxn modelId="{214EA9A8-BC47-48C3-B4F2-D21885697CC6}" type="presParOf" srcId="{B0E71D3C-E28E-41F4-8D23-D6FF894682C9}" destId="{AB9F86A3-B847-4B2E-8A20-69FB6C5B1256}" srcOrd="7" destOrd="0" presId="urn:microsoft.com/office/officeart/2005/8/layout/cycle2"/>
    <dgm:cxn modelId="{0EACEF10-1C1F-4C81-9B13-661C758D086E}" type="presParOf" srcId="{AB9F86A3-B847-4B2E-8A20-69FB6C5B1256}" destId="{A0097204-2DE5-4D0C-9BCD-5F875A1A0813}" srcOrd="0" destOrd="0" presId="urn:microsoft.com/office/officeart/2005/8/layout/cycle2"/>
    <dgm:cxn modelId="{EF395185-C2D3-4043-88C9-03EC5850EC10}" type="presParOf" srcId="{B0E71D3C-E28E-41F4-8D23-D6FF894682C9}" destId="{2F0684EC-FFDB-4338-B23D-7A1DC778DFF3}" srcOrd="8" destOrd="0" presId="urn:microsoft.com/office/officeart/2005/8/layout/cycle2"/>
    <dgm:cxn modelId="{192DEACF-40D5-496E-ACBE-F85A11D08BB9}" type="presParOf" srcId="{B0E71D3C-E28E-41F4-8D23-D6FF894682C9}" destId="{0D4171B5-84C5-4AB7-84BB-4DA3BB64351F}" srcOrd="9" destOrd="0" presId="urn:microsoft.com/office/officeart/2005/8/layout/cycle2"/>
    <dgm:cxn modelId="{786837FE-4380-4AF0-A20F-56428CE9E85A}" type="presParOf" srcId="{0D4171B5-84C5-4AB7-84BB-4DA3BB64351F}" destId="{22460486-51A8-4362-A703-5042760E3A4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C906964-9CB1-4CEC-95AA-CFDBAA5AA765}" type="doc">
      <dgm:prSet loTypeId="urn:microsoft.com/office/officeart/2005/8/layout/process1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C5FFC9-2BDE-4AA9-9CC4-32919614C3D8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тематическое планирование</a:t>
          </a:r>
          <a:endParaRPr lang="ru-RU" sz="1600" b="1" dirty="0">
            <a:solidFill>
              <a:schemeClr val="bg1"/>
            </a:solidFill>
          </a:endParaRPr>
        </a:p>
      </dgm:t>
    </dgm:pt>
    <dgm:pt modelId="{26376971-D49D-49E8-960A-34602B13657B}" type="parTrans" cxnId="{A63B8816-927B-4A43-803F-58846AE15F18}">
      <dgm:prSet/>
      <dgm:spPr/>
      <dgm:t>
        <a:bodyPr/>
        <a:lstStyle/>
        <a:p>
          <a:endParaRPr lang="ru-RU"/>
        </a:p>
      </dgm:t>
    </dgm:pt>
    <dgm:pt modelId="{63A6CC66-3310-4E67-907D-3AA5B666509E}" type="sibTrans" cxnId="{A63B8816-927B-4A43-803F-58846AE15F18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4DB907C-143B-4250-867E-48DD7D0D5B04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сетку – расписание непосредственной образовательной деятельности</a:t>
          </a:r>
          <a:endParaRPr lang="ru-RU" b="1" dirty="0">
            <a:solidFill>
              <a:schemeClr val="bg1"/>
            </a:solidFill>
          </a:endParaRPr>
        </a:p>
      </dgm:t>
    </dgm:pt>
    <dgm:pt modelId="{D29773FD-275F-43CA-8039-344C554C9560}" type="parTrans" cxnId="{24FA06A1-737C-4C23-8EFE-87ED5813D52D}">
      <dgm:prSet/>
      <dgm:spPr/>
      <dgm:t>
        <a:bodyPr/>
        <a:lstStyle/>
        <a:p>
          <a:endParaRPr lang="ru-RU"/>
        </a:p>
      </dgm:t>
    </dgm:pt>
    <dgm:pt modelId="{F404DB3A-8A56-4013-9532-EA0B2A752C0C}" type="sibTrans" cxnId="{24FA06A1-737C-4C23-8EFE-87ED5813D52D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61ABA440-DF63-4446-A7CD-90F18FAA1542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конспекты непосредственной образовательной деятельности</a:t>
          </a:r>
          <a:endParaRPr lang="ru-RU" b="1" dirty="0">
            <a:solidFill>
              <a:schemeClr val="bg1"/>
            </a:solidFill>
          </a:endParaRPr>
        </a:p>
      </dgm:t>
    </dgm:pt>
    <dgm:pt modelId="{C5049EAA-3A1D-4451-8C7C-D6BC26E2453A}" type="parTrans" cxnId="{881AAB03-3535-4DFD-9BEF-652B30C96C8C}">
      <dgm:prSet/>
      <dgm:spPr/>
      <dgm:t>
        <a:bodyPr/>
        <a:lstStyle/>
        <a:p>
          <a:endParaRPr lang="ru-RU"/>
        </a:p>
      </dgm:t>
    </dgm:pt>
    <dgm:pt modelId="{3F372106-223C-4349-B1B9-5EC83F0142D7}" type="sibTrans" cxnId="{881AAB03-3535-4DFD-9BEF-652B30C96C8C}">
      <dgm:prSet/>
      <dgm:spPr/>
      <dgm:t>
        <a:bodyPr/>
        <a:lstStyle/>
        <a:p>
          <a:endParaRPr lang="ru-RU"/>
        </a:p>
      </dgm:t>
    </dgm:pt>
    <dgm:pt modelId="{25387487-2DDA-4AF8-A264-02581D9605B3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Календарное планирование</a:t>
          </a:r>
          <a:endParaRPr lang="ru-RU" sz="1400" b="1" dirty="0">
            <a:solidFill>
              <a:schemeClr val="bg1"/>
            </a:solidFill>
          </a:endParaRPr>
        </a:p>
      </dgm:t>
    </dgm:pt>
    <dgm:pt modelId="{944252F2-877C-471E-BDF1-775B7E101CD2}" type="sibTrans" cxnId="{748372A8-06EA-4675-B9ED-CFA3ADBC3056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57F5E7A9-7BBD-4715-88EB-C263D9B58C0E}" type="parTrans" cxnId="{748372A8-06EA-4675-B9ED-CFA3ADBC3056}">
      <dgm:prSet/>
      <dgm:spPr/>
      <dgm:t>
        <a:bodyPr/>
        <a:lstStyle/>
        <a:p>
          <a:endParaRPr lang="ru-RU"/>
        </a:p>
      </dgm:t>
    </dgm:pt>
    <dgm:pt modelId="{3852E399-4A84-4353-8D9E-0536043F5918}" type="pres">
      <dgm:prSet presAssocID="{FC906964-9CB1-4CEC-95AA-CFDBAA5AA7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713973-0190-4DAA-B9A7-FBF036B2FF9A}" type="pres">
      <dgm:prSet presAssocID="{8BC5FFC9-2BDE-4AA9-9CC4-32919614C3D8}" presName="node" presStyleLbl="node1" presStyleIdx="0" presStyleCnt="4" custScaleX="487104" custScaleY="289489" custLinFactX="57177" custLinFactY="-100000" custLinFactNeighborX="100000" custLinFactNeighborY="-181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A0E61E-E438-4695-96FA-D09B4BC08503}" type="pres">
      <dgm:prSet presAssocID="{63A6CC66-3310-4E67-907D-3AA5B666509E}" presName="sibTrans" presStyleLbl="sibTrans2D1" presStyleIdx="0" presStyleCnt="3" custScaleX="92069" custScaleY="1228660"/>
      <dgm:spPr/>
      <dgm:t>
        <a:bodyPr/>
        <a:lstStyle/>
        <a:p>
          <a:endParaRPr lang="ru-RU"/>
        </a:p>
      </dgm:t>
    </dgm:pt>
    <dgm:pt modelId="{A37DF69B-1D0B-4314-83D2-EAFF2D40838B}" type="pres">
      <dgm:prSet presAssocID="{63A6CC66-3310-4E67-907D-3AA5B666509E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5A3F566A-F88D-4844-AE9C-64A96441D862}" type="pres">
      <dgm:prSet presAssocID="{25387487-2DDA-4AF8-A264-02581D9605B3}" presName="node" presStyleLbl="node1" presStyleIdx="1" presStyleCnt="4" custScaleX="483462" custScaleY="285382" custLinFactX="390088" custLinFactY="-100000" custLinFactNeighborX="400000" custLinFactNeighborY="-188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577BE-E9D6-4E68-9DDF-6301AE06C75B}" type="pres">
      <dgm:prSet presAssocID="{944252F2-877C-471E-BDF1-775B7E101CD2}" presName="sibTrans" presStyleLbl="sibTrans2D1" presStyleIdx="1" presStyleCnt="3" custAng="1806910" custFlipHor="1" custScaleX="56378" custScaleY="1094038" custLinFactX="100000" custLinFactY="-600000" custLinFactNeighborX="168477" custLinFactNeighborY="-630599"/>
      <dgm:spPr/>
      <dgm:t>
        <a:bodyPr/>
        <a:lstStyle/>
        <a:p>
          <a:endParaRPr lang="ru-RU"/>
        </a:p>
      </dgm:t>
    </dgm:pt>
    <dgm:pt modelId="{5EDA46C4-9886-4955-9B1B-B23869F137AC}" type="pres">
      <dgm:prSet presAssocID="{944252F2-877C-471E-BDF1-775B7E101CD2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33D056DF-D8E7-4730-B8F4-174C428604C4}" type="pres">
      <dgm:prSet presAssocID="{C4DB907C-143B-4250-867E-48DD7D0D5B04}" presName="node" presStyleLbl="node1" presStyleIdx="2" presStyleCnt="4" custScaleX="488853" custScaleY="326473" custLinFactX="-623590" custLinFactY="44780" custLinFactNeighborX="-7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5D404-DCF5-4B3C-AEB2-77B1042C81FF}" type="pres">
      <dgm:prSet presAssocID="{F404DB3A-8A56-4013-9532-EA0B2A752C0C}" presName="sibTrans" presStyleLbl="sibTrans2D1" presStyleIdx="2" presStyleCnt="3" custAng="57503" custScaleX="90657" custScaleY="1289979"/>
      <dgm:spPr/>
      <dgm:t>
        <a:bodyPr/>
        <a:lstStyle/>
        <a:p>
          <a:endParaRPr lang="ru-RU"/>
        </a:p>
      </dgm:t>
    </dgm:pt>
    <dgm:pt modelId="{86BA59DD-9AAC-47E4-8208-C6E6B90B8E2F}" type="pres">
      <dgm:prSet presAssocID="{F404DB3A-8A56-4013-9532-EA0B2A752C0C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B54E3DE3-C417-4C8B-9187-A6D05C85A1DB}" type="pres">
      <dgm:prSet presAssocID="{61ABA440-DF63-4446-A7CD-90F18FAA1542}" presName="node" presStyleLbl="node1" presStyleIdx="3" presStyleCnt="4" custScaleX="485634" custScaleY="343889" custLinFactX="-217971" custLinFactY="53488" custLinFactNeighborX="-3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FA06A1-737C-4C23-8EFE-87ED5813D52D}" srcId="{FC906964-9CB1-4CEC-95AA-CFDBAA5AA765}" destId="{C4DB907C-143B-4250-867E-48DD7D0D5B04}" srcOrd="2" destOrd="0" parTransId="{D29773FD-275F-43CA-8039-344C554C9560}" sibTransId="{F404DB3A-8A56-4013-9532-EA0B2A752C0C}"/>
    <dgm:cxn modelId="{6A50BAAB-8812-494B-953B-8C2458F0B547}" type="presOf" srcId="{F404DB3A-8A56-4013-9532-EA0B2A752C0C}" destId="{86BA59DD-9AAC-47E4-8208-C6E6B90B8E2F}" srcOrd="1" destOrd="0" presId="urn:microsoft.com/office/officeart/2005/8/layout/process1"/>
    <dgm:cxn modelId="{AF47B0B7-813B-440D-9DED-B109851A26C7}" type="presOf" srcId="{944252F2-877C-471E-BDF1-775B7E101CD2}" destId="{5EDA46C4-9886-4955-9B1B-B23869F137AC}" srcOrd="1" destOrd="0" presId="urn:microsoft.com/office/officeart/2005/8/layout/process1"/>
    <dgm:cxn modelId="{748372A8-06EA-4675-B9ED-CFA3ADBC3056}" srcId="{FC906964-9CB1-4CEC-95AA-CFDBAA5AA765}" destId="{25387487-2DDA-4AF8-A264-02581D9605B3}" srcOrd="1" destOrd="0" parTransId="{57F5E7A9-7BBD-4715-88EB-C263D9B58C0E}" sibTransId="{944252F2-877C-471E-BDF1-775B7E101CD2}"/>
    <dgm:cxn modelId="{26C1DDC6-0824-47EA-BE73-8286833D472D}" type="presOf" srcId="{C4DB907C-143B-4250-867E-48DD7D0D5B04}" destId="{33D056DF-D8E7-4730-B8F4-174C428604C4}" srcOrd="0" destOrd="0" presId="urn:microsoft.com/office/officeart/2005/8/layout/process1"/>
    <dgm:cxn modelId="{881AAB03-3535-4DFD-9BEF-652B30C96C8C}" srcId="{FC906964-9CB1-4CEC-95AA-CFDBAA5AA765}" destId="{61ABA440-DF63-4446-A7CD-90F18FAA1542}" srcOrd="3" destOrd="0" parTransId="{C5049EAA-3A1D-4451-8C7C-D6BC26E2453A}" sibTransId="{3F372106-223C-4349-B1B9-5EC83F0142D7}"/>
    <dgm:cxn modelId="{0B3FC877-2D5C-4816-AE12-65F69CBE60A0}" type="presOf" srcId="{944252F2-877C-471E-BDF1-775B7E101CD2}" destId="{B5B577BE-E9D6-4E68-9DDF-6301AE06C75B}" srcOrd="0" destOrd="0" presId="urn:microsoft.com/office/officeart/2005/8/layout/process1"/>
    <dgm:cxn modelId="{83556036-B6EC-46DC-B74E-E49F5A488C8F}" type="presOf" srcId="{8BC5FFC9-2BDE-4AA9-9CC4-32919614C3D8}" destId="{3B713973-0190-4DAA-B9A7-FBF036B2FF9A}" srcOrd="0" destOrd="0" presId="urn:microsoft.com/office/officeart/2005/8/layout/process1"/>
    <dgm:cxn modelId="{63788F37-A3D1-4D72-B630-36D28AEEF2CC}" type="presOf" srcId="{F404DB3A-8A56-4013-9532-EA0B2A752C0C}" destId="{3675D404-DCF5-4B3C-AEB2-77B1042C81FF}" srcOrd="0" destOrd="0" presId="urn:microsoft.com/office/officeart/2005/8/layout/process1"/>
    <dgm:cxn modelId="{0FAE9583-94D0-42AA-9051-F3F159A7903F}" type="presOf" srcId="{61ABA440-DF63-4446-A7CD-90F18FAA1542}" destId="{B54E3DE3-C417-4C8B-9187-A6D05C85A1DB}" srcOrd="0" destOrd="0" presId="urn:microsoft.com/office/officeart/2005/8/layout/process1"/>
    <dgm:cxn modelId="{A8BFF2EE-EB53-4989-A5BE-3ADC1AE8D229}" type="presOf" srcId="{63A6CC66-3310-4E67-907D-3AA5B666509E}" destId="{0DA0E61E-E438-4695-96FA-D09B4BC08503}" srcOrd="0" destOrd="0" presId="urn:microsoft.com/office/officeart/2005/8/layout/process1"/>
    <dgm:cxn modelId="{A63B8816-927B-4A43-803F-58846AE15F18}" srcId="{FC906964-9CB1-4CEC-95AA-CFDBAA5AA765}" destId="{8BC5FFC9-2BDE-4AA9-9CC4-32919614C3D8}" srcOrd="0" destOrd="0" parTransId="{26376971-D49D-49E8-960A-34602B13657B}" sibTransId="{63A6CC66-3310-4E67-907D-3AA5B666509E}"/>
    <dgm:cxn modelId="{8992CB5D-F8F0-49DF-BD29-059C2B234537}" type="presOf" srcId="{63A6CC66-3310-4E67-907D-3AA5B666509E}" destId="{A37DF69B-1D0B-4314-83D2-EAFF2D40838B}" srcOrd="1" destOrd="0" presId="urn:microsoft.com/office/officeart/2005/8/layout/process1"/>
    <dgm:cxn modelId="{597EB7B6-AA1B-4FF5-86EC-64E09CBD2464}" type="presOf" srcId="{FC906964-9CB1-4CEC-95AA-CFDBAA5AA765}" destId="{3852E399-4A84-4353-8D9E-0536043F5918}" srcOrd="0" destOrd="0" presId="urn:microsoft.com/office/officeart/2005/8/layout/process1"/>
    <dgm:cxn modelId="{61A0A6F9-F67B-4354-B42D-C065C8AA67E3}" type="presOf" srcId="{25387487-2DDA-4AF8-A264-02581D9605B3}" destId="{5A3F566A-F88D-4844-AE9C-64A96441D862}" srcOrd="0" destOrd="0" presId="urn:microsoft.com/office/officeart/2005/8/layout/process1"/>
    <dgm:cxn modelId="{22910B99-D16F-4861-AABC-276DF6859D76}" type="presParOf" srcId="{3852E399-4A84-4353-8D9E-0536043F5918}" destId="{3B713973-0190-4DAA-B9A7-FBF036B2FF9A}" srcOrd="0" destOrd="0" presId="urn:microsoft.com/office/officeart/2005/8/layout/process1"/>
    <dgm:cxn modelId="{650CD484-E9B1-43EE-8C4A-C1D7AABDF64A}" type="presParOf" srcId="{3852E399-4A84-4353-8D9E-0536043F5918}" destId="{0DA0E61E-E438-4695-96FA-D09B4BC08503}" srcOrd="1" destOrd="0" presId="urn:microsoft.com/office/officeart/2005/8/layout/process1"/>
    <dgm:cxn modelId="{835D7B29-DF70-49B2-870F-31348CC7280F}" type="presParOf" srcId="{0DA0E61E-E438-4695-96FA-D09B4BC08503}" destId="{A37DF69B-1D0B-4314-83D2-EAFF2D40838B}" srcOrd="0" destOrd="0" presId="urn:microsoft.com/office/officeart/2005/8/layout/process1"/>
    <dgm:cxn modelId="{9DBA4109-9D0C-402C-8621-665B76B67965}" type="presParOf" srcId="{3852E399-4A84-4353-8D9E-0536043F5918}" destId="{5A3F566A-F88D-4844-AE9C-64A96441D862}" srcOrd="2" destOrd="0" presId="urn:microsoft.com/office/officeart/2005/8/layout/process1"/>
    <dgm:cxn modelId="{5E793111-7578-409E-A712-F4DB641322A2}" type="presParOf" srcId="{3852E399-4A84-4353-8D9E-0536043F5918}" destId="{B5B577BE-E9D6-4E68-9DDF-6301AE06C75B}" srcOrd="3" destOrd="0" presId="urn:microsoft.com/office/officeart/2005/8/layout/process1"/>
    <dgm:cxn modelId="{9B934B31-ED05-4150-9A1A-15221F605D53}" type="presParOf" srcId="{B5B577BE-E9D6-4E68-9DDF-6301AE06C75B}" destId="{5EDA46C4-9886-4955-9B1B-B23869F137AC}" srcOrd="0" destOrd="0" presId="urn:microsoft.com/office/officeart/2005/8/layout/process1"/>
    <dgm:cxn modelId="{32E98725-37CB-4956-9AB4-7AE040793385}" type="presParOf" srcId="{3852E399-4A84-4353-8D9E-0536043F5918}" destId="{33D056DF-D8E7-4730-B8F4-174C428604C4}" srcOrd="4" destOrd="0" presId="urn:microsoft.com/office/officeart/2005/8/layout/process1"/>
    <dgm:cxn modelId="{989D368E-4921-48B7-9F51-5313C7341882}" type="presParOf" srcId="{3852E399-4A84-4353-8D9E-0536043F5918}" destId="{3675D404-DCF5-4B3C-AEB2-77B1042C81FF}" srcOrd="5" destOrd="0" presId="urn:microsoft.com/office/officeart/2005/8/layout/process1"/>
    <dgm:cxn modelId="{A408D119-B303-4AE7-A41F-62A1713D86BB}" type="presParOf" srcId="{3675D404-DCF5-4B3C-AEB2-77B1042C81FF}" destId="{86BA59DD-9AAC-47E4-8208-C6E6B90B8E2F}" srcOrd="0" destOrd="0" presId="urn:microsoft.com/office/officeart/2005/8/layout/process1"/>
    <dgm:cxn modelId="{0A685EE6-15C6-4B6C-880A-C3FE803D5420}" type="presParOf" srcId="{3852E399-4A84-4353-8D9E-0536043F5918}" destId="{B54E3DE3-C417-4C8B-9187-A6D05C85A1D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41CCA-B9DC-45A8-8DC0-31EF9243FD00}">
      <dsp:nvSpPr>
        <dsp:cNvPr id="0" name=""/>
        <dsp:cNvSpPr/>
      </dsp:nvSpPr>
      <dsp:spPr>
        <a:xfrm>
          <a:off x="533093" y="0"/>
          <a:ext cx="5572164" cy="5572164"/>
        </a:xfrm>
        <a:prstGeom prst="triangl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C9312C-9C72-400D-8E10-B0564FACBFDF}">
      <dsp:nvSpPr>
        <dsp:cNvPr id="0" name=""/>
        <dsp:cNvSpPr/>
      </dsp:nvSpPr>
      <dsp:spPr>
        <a:xfrm>
          <a:off x="2180789" y="560785"/>
          <a:ext cx="5776759" cy="4308569"/>
        </a:xfrm>
        <a:prstGeom prst="round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Федеральный закон </a:t>
          </a: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«Об образовании в Российской Федерации»</a:t>
          </a: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(от 29 декабря 2012 г.)</a:t>
          </a: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kumimoji="0" lang="ru-RU" sz="270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дошкольное образование является уровнем общего образования и неотъемлемой частью системы непрерывного образования.</a:t>
          </a:r>
          <a:endParaRPr kumimoji="0" lang="ru-RU" sz="270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391116" y="771112"/>
        <a:ext cx="5356105" cy="38879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2A192-AC07-4C21-9074-58F809FBCDB8}">
      <dsp:nvSpPr>
        <dsp:cNvPr id="0" name=""/>
        <dsp:cNvSpPr/>
      </dsp:nvSpPr>
      <dsp:spPr>
        <a:xfrm>
          <a:off x="0" y="639102"/>
          <a:ext cx="2607071" cy="1432602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9525" cap="flat" cmpd="sng" algn="ctr">
          <a:noFill/>
          <a:prstDash val="solid"/>
        </a:ln>
        <a:effectLst>
          <a:glow rad="101600">
            <a:schemeClr val="accent6">
              <a:satMod val="175000"/>
              <a:alpha val="40000"/>
            </a:schemeClr>
          </a:glow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1. Утвердить прилагаемый федеральный государственный образовательный стандарт дошкольного образования</a:t>
          </a:r>
          <a:endParaRPr lang="ru-RU" sz="16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0" y="639102"/>
        <a:ext cx="2607071" cy="1432602"/>
      </dsp:txXfrm>
    </dsp:sp>
    <dsp:sp modelId="{74D129E9-0250-48E3-9075-CD34E3E7ED11}">
      <dsp:nvSpPr>
        <dsp:cNvPr id="0" name=""/>
        <dsp:cNvSpPr/>
      </dsp:nvSpPr>
      <dsp:spPr>
        <a:xfrm>
          <a:off x="3143264" y="71436"/>
          <a:ext cx="2250715" cy="216629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9525" cap="flat" cmpd="sng" algn="ctr">
          <a:noFill/>
          <a:prstDash val="solid"/>
        </a:ln>
        <a:effectLst>
          <a:glow rad="101600">
            <a:schemeClr val="accent6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2. Признать утратившими силу приказы Министерства образования и науки Российской Федерации:</a:t>
          </a:r>
          <a:endParaRPr lang="ru-RU" sz="18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143264" y="71436"/>
        <a:ext cx="2250715" cy="2166291"/>
      </dsp:txXfrm>
    </dsp:sp>
    <dsp:sp modelId="{0B8C6E0B-7938-40D5-BF5F-E86218EDEE82}">
      <dsp:nvSpPr>
        <dsp:cNvPr id="0" name=""/>
        <dsp:cNvSpPr/>
      </dsp:nvSpPr>
      <dsp:spPr>
        <a:xfrm>
          <a:off x="5893216" y="642944"/>
          <a:ext cx="2250715" cy="1395722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9525" cap="flat" cmpd="sng" algn="ctr">
          <a:noFill/>
          <a:prstDash val="solid"/>
        </a:ln>
        <a:effectLst>
          <a:glow rad="101600">
            <a:schemeClr val="accent6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3. Настоящий приказ вступает в силу с 1 января 2014 года</a:t>
          </a:r>
          <a:endParaRPr lang="ru-RU" sz="18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893216" y="642944"/>
        <a:ext cx="2250715" cy="1395722"/>
      </dsp:txXfrm>
    </dsp:sp>
    <dsp:sp modelId="{7B81BDAD-7339-4AFC-9C82-3DB7211E7D59}">
      <dsp:nvSpPr>
        <dsp:cNvPr id="0" name=""/>
        <dsp:cNvSpPr/>
      </dsp:nvSpPr>
      <dsp:spPr>
        <a:xfrm>
          <a:off x="1214457" y="2357458"/>
          <a:ext cx="2250715" cy="231637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9525" cap="flat" cmpd="sng" algn="ctr">
          <a:noFill/>
          <a:prstDash val="solid"/>
        </a:ln>
        <a:effectLst>
          <a:glow rad="101600">
            <a:schemeClr val="accent6">
              <a:satMod val="175000"/>
              <a:alpha val="40000"/>
            </a:schemeClr>
          </a:glow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от 23 ноября 2009 г. № 655 «Об утверждении и введении</a:t>
          </a:r>
          <a:br>
            <a:rPr lang="ru-RU" sz="14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</a:br>
          <a:r>
            <a:rPr lang="ru-RU" sz="14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 действие федеральных государственных требований</a:t>
          </a:r>
          <a:br>
            <a:rPr lang="ru-RU" sz="14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</a:br>
          <a:r>
            <a:rPr lang="ru-RU" sz="14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 структуре основной общеобразовательной программы дошкольного образования»</a:t>
          </a:r>
          <a:endParaRPr lang="ru-RU" sz="14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214457" y="2357458"/>
        <a:ext cx="2250715" cy="2316377"/>
      </dsp:txXfrm>
    </dsp:sp>
    <dsp:sp modelId="{AB6E0A52-70F5-4CEF-937D-98F56F1E56D0}">
      <dsp:nvSpPr>
        <dsp:cNvPr id="0" name=""/>
        <dsp:cNvSpPr/>
      </dsp:nvSpPr>
      <dsp:spPr>
        <a:xfrm>
          <a:off x="5000656" y="2394978"/>
          <a:ext cx="2250715" cy="239136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9525" cap="flat" cmpd="sng" algn="ctr">
          <a:noFill/>
          <a:prstDash val="solid"/>
        </a:ln>
        <a:effectLst>
          <a:glow rad="101600">
            <a:schemeClr val="accent6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от 20 июля 2011 г. № 2151 «Об утверждении федеральных государственных требований к условиям реализации основной общеобразовательной программы дошкольного образования»</a:t>
          </a:r>
          <a:endParaRPr lang="ru-RU" sz="14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000656" y="2394978"/>
        <a:ext cx="2250715" cy="23913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095A9-9D8E-4EBA-9FFB-C7894DE33B8C}">
      <dsp:nvSpPr>
        <dsp:cNvPr id="0" name=""/>
        <dsp:cNvSpPr/>
      </dsp:nvSpPr>
      <dsp:spPr>
        <a:xfrm>
          <a:off x="0" y="203199"/>
          <a:ext cx="3657600" cy="3657600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E45E230A-AAF6-4AF8-92B0-AE5B5ED6F9AC}">
      <dsp:nvSpPr>
        <dsp:cNvPr id="0" name=""/>
        <dsp:cNvSpPr/>
      </dsp:nvSpPr>
      <dsp:spPr>
        <a:xfrm>
          <a:off x="1828800" y="203199"/>
          <a:ext cx="4267200" cy="3657600"/>
        </a:xfrm>
        <a:prstGeom prst="rect">
          <a:avLst/>
        </a:prstGeom>
        <a:gradFill rotWithShape="1">
          <a:gsLst>
            <a:gs pos="20000">
              <a:schemeClr val="accent3">
                <a:tint val="9000"/>
              </a:schemeClr>
            </a:gs>
            <a:gs pos="100000">
              <a:schemeClr val="accent3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3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государственные</a:t>
          </a:r>
          <a:endParaRPr lang="ru-RU" sz="3000" kern="1200" dirty="0"/>
        </a:p>
      </dsp:txBody>
      <dsp:txXfrm>
        <a:off x="1828800" y="203199"/>
        <a:ext cx="4267200" cy="1097282"/>
      </dsp:txXfrm>
    </dsp:sp>
    <dsp:sp modelId="{5B86E6E5-2D3C-4990-8B38-EEE1A4ED4EDB}">
      <dsp:nvSpPr>
        <dsp:cNvPr id="0" name=""/>
        <dsp:cNvSpPr/>
      </dsp:nvSpPr>
      <dsp:spPr>
        <a:xfrm>
          <a:off x="640081" y="1300482"/>
          <a:ext cx="2377437" cy="2377437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20000">
              <a:schemeClr val="accent4">
                <a:tint val="9000"/>
              </a:schemeClr>
            </a:gs>
            <a:gs pos="100000">
              <a:schemeClr val="accent4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4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92B517B2-F19C-474E-A21E-2D8DCB7A3549}">
      <dsp:nvSpPr>
        <dsp:cNvPr id="0" name=""/>
        <dsp:cNvSpPr/>
      </dsp:nvSpPr>
      <dsp:spPr>
        <a:xfrm>
          <a:off x="1828800" y="1174739"/>
          <a:ext cx="4267200" cy="2377437"/>
        </a:xfrm>
        <a:prstGeom prst="rect">
          <a:avLst/>
        </a:prstGeom>
        <a:gradFill rotWithShape="1">
          <a:gsLst>
            <a:gs pos="20000">
              <a:schemeClr val="accent3">
                <a:tint val="9000"/>
              </a:schemeClr>
            </a:gs>
            <a:gs pos="100000">
              <a:schemeClr val="accent3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3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социальные</a:t>
          </a:r>
          <a:endParaRPr lang="ru-RU" sz="3000" kern="1200" dirty="0"/>
        </a:p>
      </dsp:txBody>
      <dsp:txXfrm>
        <a:off x="1828800" y="1174739"/>
        <a:ext cx="4267200" cy="1097278"/>
      </dsp:txXfrm>
    </dsp:sp>
    <dsp:sp modelId="{E9453852-F3AF-4F03-9E41-68D7DC988EFA}">
      <dsp:nvSpPr>
        <dsp:cNvPr id="0" name=""/>
        <dsp:cNvSpPr/>
      </dsp:nvSpPr>
      <dsp:spPr>
        <a:xfrm>
          <a:off x="1280160" y="2397761"/>
          <a:ext cx="1097278" cy="1097278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20000">
              <a:schemeClr val="accent2">
                <a:tint val="9000"/>
              </a:schemeClr>
            </a:gs>
            <a:gs pos="100000">
              <a:schemeClr val="accent2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2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A9DDB1F7-5769-4EA1-BA79-724892A123B8}">
      <dsp:nvSpPr>
        <dsp:cNvPr id="0" name=""/>
        <dsp:cNvSpPr/>
      </dsp:nvSpPr>
      <dsp:spPr>
        <a:xfrm>
          <a:off x="1828800" y="2397761"/>
          <a:ext cx="4267200" cy="1097278"/>
        </a:xfrm>
        <a:prstGeom prst="rect">
          <a:avLst/>
        </a:prstGeom>
        <a:gradFill rotWithShape="1">
          <a:gsLst>
            <a:gs pos="20000">
              <a:schemeClr val="accent3">
                <a:tint val="9000"/>
              </a:schemeClr>
            </a:gs>
            <a:gs pos="100000">
              <a:schemeClr val="accent3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3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Личностные потребности и интересы</a:t>
          </a:r>
          <a:endParaRPr lang="ru-RU" sz="3000" kern="1200" dirty="0"/>
        </a:p>
      </dsp:txBody>
      <dsp:txXfrm>
        <a:off x="1828800" y="2397761"/>
        <a:ext cx="4267200" cy="10972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1ED46-ACA5-4371-91DD-992763DCCBFC}">
      <dsp:nvSpPr>
        <dsp:cNvPr id="0" name=""/>
        <dsp:cNvSpPr/>
      </dsp:nvSpPr>
      <dsp:spPr>
        <a:xfrm>
          <a:off x="0" y="10"/>
          <a:ext cx="3729063" cy="37290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480D3221-F32C-49A1-8EE5-DBB3F8825EF4}">
      <dsp:nvSpPr>
        <dsp:cNvPr id="0" name=""/>
        <dsp:cNvSpPr/>
      </dsp:nvSpPr>
      <dsp:spPr>
        <a:xfrm>
          <a:off x="1864531" y="28575"/>
          <a:ext cx="4350574" cy="3729063"/>
        </a:xfrm>
        <a:prstGeom prst="rect">
          <a:avLst/>
        </a:prstGeom>
        <a:gradFill rotWithShape="1">
          <a:gsLst>
            <a:gs pos="20000">
              <a:schemeClr val="accent3">
                <a:tint val="9000"/>
              </a:schemeClr>
            </a:gs>
            <a:gs pos="100000">
              <a:schemeClr val="accent3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3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К структура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ООП ДО</a:t>
          </a:r>
          <a:endParaRPr lang="ru-RU" sz="2800" kern="1200" dirty="0"/>
        </a:p>
      </dsp:txBody>
      <dsp:txXfrm>
        <a:off x="1864531" y="28575"/>
        <a:ext cx="4350574" cy="1118721"/>
      </dsp:txXfrm>
    </dsp:sp>
    <dsp:sp modelId="{7F5993CA-B4CF-4C2E-B8CC-B3E5B99200FB}">
      <dsp:nvSpPr>
        <dsp:cNvPr id="0" name=""/>
        <dsp:cNvSpPr/>
      </dsp:nvSpPr>
      <dsp:spPr>
        <a:xfrm>
          <a:off x="652587" y="1147296"/>
          <a:ext cx="2423888" cy="2423888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lumMod val="60000"/>
            <a:lumOff val="40000"/>
          </a:schemeClr>
        </a:solidFill>
        <a:ln w="9525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B92A2228-517E-404A-B233-322C0958CF23}">
      <dsp:nvSpPr>
        <dsp:cNvPr id="0" name=""/>
        <dsp:cNvSpPr/>
      </dsp:nvSpPr>
      <dsp:spPr>
        <a:xfrm>
          <a:off x="1864531" y="1064423"/>
          <a:ext cx="4350574" cy="2423888"/>
        </a:xfrm>
        <a:prstGeom prst="rect">
          <a:avLst/>
        </a:prstGeom>
        <a:gradFill rotWithShape="1">
          <a:gsLst>
            <a:gs pos="20000">
              <a:schemeClr val="accent3">
                <a:tint val="9000"/>
              </a:schemeClr>
            </a:gs>
            <a:gs pos="100000">
              <a:schemeClr val="accent3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3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К условиям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ООП ДО</a:t>
          </a:r>
          <a:endParaRPr lang="ru-RU" sz="2800" kern="1200" dirty="0"/>
        </a:p>
      </dsp:txBody>
      <dsp:txXfrm>
        <a:off x="1864531" y="1064423"/>
        <a:ext cx="4350574" cy="1118717"/>
      </dsp:txXfrm>
    </dsp:sp>
    <dsp:sp modelId="{AA29B9A1-2810-4334-9313-A6EA6A73F8E5}">
      <dsp:nvSpPr>
        <dsp:cNvPr id="0" name=""/>
        <dsp:cNvSpPr/>
      </dsp:nvSpPr>
      <dsp:spPr>
        <a:xfrm>
          <a:off x="1305172" y="2266014"/>
          <a:ext cx="1118717" cy="1118717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20000">
              <a:schemeClr val="accent2">
                <a:tint val="9000"/>
              </a:schemeClr>
            </a:gs>
            <a:gs pos="100000">
              <a:schemeClr val="accent2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2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DE7AE536-95D9-4619-B07C-FD564E8C34C9}">
      <dsp:nvSpPr>
        <dsp:cNvPr id="0" name=""/>
        <dsp:cNvSpPr/>
      </dsp:nvSpPr>
      <dsp:spPr>
        <a:xfrm>
          <a:off x="1864531" y="2266014"/>
          <a:ext cx="4350574" cy="1118717"/>
        </a:xfrm>
        <a:prstGeom prst="rect">
          <a:avLst/>
        </a:prstGeom>
        <a:gradFill rotWithShape="1">
          <a:gsLst>
            <a:gs pos="20000">
              <a:schemeClr val="accent3">
                <a:tint val="9000"/>
              </a:schemeClr>
            </a:gs>
            <a:gs pos="100000">
              <a:schemeClr val="accent3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3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К результатам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освоения ООП ДО</a:t>
          </a:r>
          <a:endParaRPr lang="ru-RU" sz="2800" kern="1200" dirty="0"/>
        </a:p>
      </dsp:txBody>
      <dsp:txXfrm>
        <a:off x="1864531" y="2266014"/>
        <a:ext cx="4350574" cy="11187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C67B0-E2F2-4B03-813B-9BFD7D7E9B22}">
      <dsp:nvSpPr>
        <dsp:cNvPr id="0" name=""/>
        <dsp:cNvSpPr/>
      </dsp:nvSpPr>
      <dsp:spPr>
        <a:xfrm>
          <a:off x="0" y="357191"/>
          <a:ext cx="4243417" cy="424341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7A73E0-C298-4A92-9AFE-84FFF257CC1B}">
      <dsp:nvSpPr>
        <dsp:cNvPr id="0" name=""/>
        <dsp:cNvSpPr/>
      </dsp:nvSpPr>
      <dsp:spPr>
        <a:xfrm>
          <a:off x="2121708" y="318321"/>
          <a:ext cx="4950653" cy="424341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Повышение социального статуса ДО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ru-RU" sz="20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21708" y="318321"/>
        <a:ext cx="4950653" cy="901726"/>
      </dsp:txXfrm>
    </dsp:sp>
    <dsp:sp modelId="{0D8AAC57-E0F1-4550-9B7E-57232E5DB3CF}">
      <dsp:nvSpPr>
        <dsp:cNvPr id="0" name=""/>
        <dsp:cNvSpPr/>
      </dsp:nvSpPr>
      <dsp:spPr>
        <a:xfrm>
          <a:off x="571500" y="1214445"/>
          <a:ext cx="3129520" cy="312952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02CDF-98EF-4DBF-8081-A420BAFA0E0D}">
      <dsp:nvSpPr>
        <dsp:cNvPr id="0" name=""/>
        <dsp:cNvSpPr/>
      </dsp:nvSpPr>
      <dsp:spPr>
        <a:xfrm>
          <a:off x="2121708" y="815838"/>
          <a:ext cx="4950653" cy="393793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Обеспечение государством равенства возможностей для каждого ребёнка в получении качественного дошкольного образования</a:t>
          </a:r>
        </a:p>
      </dsp:txBody>
      <dsp:txXfrm>
        <a:off x="2121708" y="815838"/>
        <a:ext cx="4950653" cy="1134660"/>
      </dsp:txXfrm>
    </dsp:sp>
    <dsp:sp modelId="{668053C2-6196-4A05-AEB6-0D7858A392FE}">
      <dsp:nvSpPr>
        <dsp:cNvPr id="0" name=""/>
        <dsp:cNvSpPr/>
      </dsp:nvSpPr>
      <dsp:spPr>
        <a:xfrm>
          <a:off x="1071568" y="2071705"/>
          <a:ext cx="2015623" cy="201562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E9BB0-9991-4DC2-9829-32BC4ABF1F3B}">
      <dsp:nvSpPr>
        <dsp:cNvPr id="0" name=""/>
        <dsp:cNvSpPr/>
      </dsp:nvSpPr>
      <dsp:spPr>
        <a:xfrm>
          <a:off x="2121708" y="2071705"/>
          <a:ext cx="4950653" cy="214571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Обеспечение государственных гарантий уровня и качества образования на основе единства обязательных требований</a:t>
          </a:r>
          <a:endParaRPr kumimoji="0" lang="ru-RU" sz="20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121708" y="2071705"/>
        <a:ext cx="4950653" cy="959923"/>
      </dsp:txXfrm>
    </dsp:sp>
    <dsp:sp modelId="{9B534B70-DC0D-409F-BF2A-B1F03546F151}">
      <dsp:nvSpPr>
        <dsp:cNvPr id="0" name=""/>
        <dsp:cNvSpPr/>
      </dsp:nvSpPr>
      <dsp:spPr>
        <a:xfrm>
          <a:off x="1643072" y="3071832"/>
          <a:ext cx="901726" cy="901726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A5B1E2-1EB3-4C06-8E9C-00704816C181}">
      <dsp:nvSpPr>
        <dsp:cNvPr id="0" name=""/>
        <dsp:cNvSpPr/>
      </dsp:nvSpPr>
      <dsp:spPr>
        <a:xfrm>
          <a:off x="2121708" y="3023499"/>
          <a:ext cx="4950653" cy="90172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Сохранение единства образовательного пространства РФ относительно уровня дошкольного образования </a:t>
          </a:r>
        </a:p>
      </dsp:txBody>
      <dsp:txXfrm>
        <a:off x="2121708" y="3023499"/>
        <a:ext cx="4950653" cy="9017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E5C24-2D5B-44CA-84A6-E7E831285C25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45570-6D92-49CD-9D5C-3E41ED551D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851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edg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связной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785794"/>
            <a:ext cx="850112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ФГОС ДО 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практике работы 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дошкольного образовательного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учреждения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" name="Рисунок 5" descr="чтение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6" y="2852936"/>
            <a:ext cx="3263908" cy="364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429124" y="4214818"/>
            <a:ext cx="3857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Выполнил: старший воспитатель                                             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МАДОУ № 31  Зверева Д.В.                                                           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effectLst>
            <a:glow rad="228600">
              <a:schemeClr val="accent3">
                <a:lumMod val="50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развития и образования детей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связной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/>
        </p:nvGraphicFramePr>
        <p:xfrm>
          <a:off x="428596" y="1214422"/>
          <a:ext cx="835824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2786058"/>
            <a:ext cx="28082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10800000" flipV="1">
            <a:off x="357158" y="423098"/>
            <a:ext cx="8501122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направления развития и образования детей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язной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chemeClr val="accent5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/>
            <a:lightRig rig="soft" dir="t">
              <a:rot lat="0" lon="0" rev="16800000"/>
            </a:lightRig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  <a:t>Отличие ФГТ от ФГОС</a:t>
            </a:r>
            <a:endParaRPr lang="ru-RU" sz="3200" dirty="0">
              <a:solidFill>
                <a:schemeClr val="bg1"/>
              </a:solidFill>
              <a:effectLst/>
              <a:latin typeface="+mn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24000" y="1397000"/>
          <a:ext cx="6096000" cy="5049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B2B2B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Направления развития ребенка дошкольного возраста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B2B2B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Образовательные области в ФГТ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B2B2B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Образовательные области в ФГОС ДО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2B2B2B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Социально-коммуникативное развитие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B2B2B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Социализация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2B2B2B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Социально-коммуникативное развитие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B2B2B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Труд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B2B2B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Безопасность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2B2B2B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Познавательно-речевое развитие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B2B2B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Познание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B2B2B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Познавательное развитие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B2B2B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Чтение художественной литературы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B2B2B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Речевое развитие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B2B2B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Коммуникация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2B2B2B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Физическое развитие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B2B2B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Физическая культура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B2B2B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Физическое развитие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B2B2B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Здоровье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2B2B2B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Художественно-эстетическое развитие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B2B2B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Художественное творчество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2B2B2B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Художественно-эстетическое развитие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B2B2B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Музыка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Users\связной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8" y="-7938"/>
            <a:ext cx="9159876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 rot="10800000" flipV="1">
            <a:off x="357158" y="423098"/>
            <a:ext cx="8501122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Изменение в документах согласно ФГОС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285720" y="1071546"/>
          <a:ext cx="8643998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язной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4143404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bg1"/>
                </a:solidFill>
                <a:latin typeface="+mn-lt"/>
              </a:rPr>
              <a:t>«Дети – это данные нам на время, и от нас зависит их вера в себя и любовь к миру»</a:t>
            </a:r>
            <a:br>
              <a:rPr lang="ru-RU" sz="4400" dirty="0" smtClean="0">
                <a:solidFill>
                  <a:schemeClr val="bg1"/>
                </a:solidFill>
                <a:latin typeface="+mn-lt"/>
              </a:rPr>
            </a:br>
            <a:r>
              <a:rPr lang="ru-RU" sz="4400" dirty="0" smtClean="0">
                <a:solidFill>
                  <a:schemeClr val="bg1"/>
                </a:solidFill>
                <a:latin typeface="+mn-lt"/>
              </a:rPr>
              <a:t>М. </a:t>
            </a:r>
            <a:r>
              <a:rPr lang="ru-RU" sz="4400" dirty="0" err="1" smtClean="0">
                <a:solidFill>
                  <a:schemeClr val="bg1"/>
                </a:solidFill>
                <a:latin typeface="+mn-lt"/>
              </a:rPr>
              <a:t>Монтесори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язной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4143404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bg1"/>
                </a:solidFill>
                <a:latin typeface="+mn-lt"/>
              </a:rPr>
              <a:t>СПАСИБО ЗА ВНИМАНИЕ,</a:t>
            </a:r>
            <a:br>
              <a:rPr lang="ru-RU" sz="4400" dirty="0" smtClean="0">
                <a:solidFill>
                  <a:schemeClr val="bg1"/>
                </a:solidFill>
                <a:latin typeface="+mn-lt"/>
              </a:rPr>
            </a:br>
            <a:r>
              <a:rPr lang="ru-RU" sz="44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4400" dirty="0" smtClean="0">
                <a:solidFill>
                  <a:schemeClr val="bg1"/>
                </a:solidFill>
                <a:latin typeface="+mn-lt"/>
              </a:rPr>
            </a:br>
            <a:r>
              <a:rPr lang="ru-RU" sz="4400" dirty="0" smtClean="0">
                <a:solidFill>
                  <a:schemeClr val="bg1"/>
                </a:solidFill>
                <a:latin typeface="+mn-lt"/>
              </a:rPr>
              <a:t>УДАЧИ В ВАШИХ НАЧИНАНИЯХ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язной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1500174"/>
            <a:ext cx="3786214" cy="3571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357158" y="500042"/>
          <a:ext cx="8286808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357158" y="571480"/>
          <a:ext cx="8429684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Рисунок 2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214794"/>
            <a:ext cx="278608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язной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25998"/>
          </a:xfrm>
        </p:spPr>
        <p:txBody>
          <a:bodyPr>
            <a:noAutofit/>
          </a:bodyPr>
          <a:lstStyle/>
          <a:p>
            <a:pPr indent="450850"/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Образование в ДОУ рассматривается не как предварительный этап перед обучением в школе, </a:t>
            </a:r>
            <a:br>
              <a:rPr lang="ru-RU" sz="3600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как самостоятельный важный период в жизни ребёнка, как важная веха на пути непрерывного образования в жизни человека.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5" name="Picture 3" descr="C:\Users\связной\Desktop\картинки учитель года\2-podgotovka-detej-k-shko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429133"/>
            <a:ext cx="2286016" cy="2117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связной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5" name="Picture 2" descr="C:\Users\связной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8" y="-7938"/>
            <a:ext cx="9159876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хема 6"/>
          <p:cNvGraphicFramePr/>
          <p:nvPr/>
        </p:nvGraphicFramePr>
        <p:xfrm>
          <a:off x="428596" y="1397000"/>
          <a:ext cx="8501122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85720" y="0"/>
            <a:ext cx="8643998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Приказ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РФ от 17.10.2013 г. №1155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«Об утверждении Федерального государственного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образовательного стандарта дошкольного образования.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571472" y="1428736"/>
          <a:ext cx="8143932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>
            <a:off x="5357818" y="3643314"/>
            <a:ext cx="571504" cy="42862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oval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 flipV="1">
            <a:off x="3571868" y="3643314"/>
            <a:ext cx="714380" cy="35719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oval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язной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42865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soft" dir="t">
              <a:rot lat="0" lon="0" rev="16800000"/>
            </a:lightRig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/>
                <a:latin typeface="+mn-lt"/>
              </a:rPr>
              <a:t>Стандарт отражает следующие ожидания</a:t>
            </a:r>
            <a:endParaRPr lang="ru-RU" sz="3600" dirty="0">
              <a:solidFill>
                <a:schemeClr val="bg1"/>
              </a:solidFill>
              <a:effectLst/>
              <a:latin typeface="+mn-lt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" name="Picture 8" descr="http://selezneva-lichnost.ru/pic/5f8350820dd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357694"/>
            <a:ext cx="2714644" cy="160236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язной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643074"/>
          </a:xfr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soft" dir="t">
              <a:rot lat="0" lon="0" rev="16800000"/>
            </a:lightRig>
          </a:scene3d>
          <a:sp3d>
            <a:bevelT prst="angle"/>
          </a:sp3d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indent="450850">
              <a:defRPr/>
            </a:pPr>
            <a:r>
              <a:rPr lang="ru-RU" sz="3600" dirty="0" smtClean="0"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Структура ФГОС </a:t>
            </a:r>
            <a:br>
              <a:rPr lang="ru-RU" sz="3600" dirty="0" smtClean="0"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дошкольного образования включает </a:t>
            </a:r>
            <a:br>
              <a:rPr lang="ru-RU" sz="3600" dirty="0" smtClean="0"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  в себя требования:</a:t>
            </a:r>
            <a:r>
              <a:rPr lang="ru-RU" sz="3600" dirty="0" smtClean="0"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</a:br>
            <a:endParaRPr lang="ru-RU" sz="3600" dirty="0">
              <a:solidFill>
                <a:schemeClr val="bg1"/>
              </a:solidFill>
              <a:effectLst/>
              <a:latin typeface="+mn-lt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714480" y="2071678"/>
          <a:ext cx="6215106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язной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soft" dir="t">
              <a:rot lat="0" lon="0" rev="16800000"/>
            </a:lightRig>
          </a:scene3d>
          <a:sp3d>
            <a:bevelT prst="angle"/>
          </a:sp3d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4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Цели стандарта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071538" y="1071546"/>
          <a:ext cx="7072362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вязной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soft" dir="t">
              <a:rot lat="0" lon="0" rev="16800000"/>
            </a:lightRig>
          </a:scene3d>
          <a:sp3d>
            <a:bevelT prst="angle"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4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 Стандарта </a:t>
            </a:r>
            <a:br>
              <a:rPr lang="ru-RU" sz="4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1000109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Охрана и укрепление физического и психического 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детей,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том числе их эмоционального благополучия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2214554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Обеспечение </a:t>
            </a:r>
            <a:r>
              <a:rPr lang="ru-RU" sz="24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равных возможностей</a:t>
            </a:r>
            <a:r>
              <a:rPr lang="ru-RU" sz="2400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  для полноценного развития каждого ребёнка в период дошкольного детства независимо от места проживания, пола, нации, языка, социального статуса, психофизиологических  и других особенностей (в том числе ОВЗ)</a:t>
            </a:r>
            <a:endParaRPr lang="ru-RU" sz="2400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4071943"/>
            <a:ext cx="8286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Обеспечение преемственности ООП  ДО и НОО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4500570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 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благоприятных условий развития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детей в соответствии с их возрастными и индивидуальными особенностями и склонностями, развитие  способностей и творческого потенциала каждого ребёнка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язной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285720" y="500042"/>
            <a:ext cx="8643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Объединение обучения и воспитания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в целостный образовательный процесс на основе духовно-нравственных и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социокультурных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ценностей и принятых в обществе правил и норм поведения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5720" y="1500175"/>
            <a:ext cx="86439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 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общей культуры личности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детей, в том числе ценностей здорового образа жизни, развитие их социальных, нравственных, эстетических, интеллектуальных, физических 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качеств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инициативности, самостоятельности и ответственности, формирование 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предпосылок учебной деятельности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85720" y="3071810"/>
            <a:ext cx="86439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Обеспечение 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вариативности и разнообразия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содержания Программ и организационных форм ДО, возможности формирования Программ различной направленности с учётом образовательных потребностей, способностей и состояния здоровья детей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5720" y="4357694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 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социокультурной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среды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соответствующей возрастным, индивидуальным, психологическим и физиологическим особенностям детей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85720" y="5072074"/>
            <a:ext cx="857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Обеспечение психолого-педагогической 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поддержки семьи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повышение компетентности родителей (законных представителей) в вопросах развития и образования, охраны и укрепления здоровья детей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54A838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</TotalTime>
  <Words>264</Words>
  <Application>Microsoft Office PowerPoint</Application>
  <PresentationFormat>Экран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Презентация PowerPoint</vt:lpstr>
      <vt:lpstr>Презентация PowerPoint</vt:lpstr>
      <vt:lpstr> Образование в ДОУ рассматривается не как предварительный этап перед обучением в школе,  а как самостоятельный важный период в жизни ребёнка, как важная веха на пути непрерывного образования в жизни человека. </vt:lpstr>
      <vt:lpstr>Презентация PowerPoint</vt:lpstr>
      <vt:lpstr>Стандарт отражает следующие ожидания</vt:lpstr>
      <vt:lpstr> Структура ФГОС  дошкольного образования включает      в себя требования: </vt:lpstr>
      <vt:lpstr>Цели стандарта</vt:lpstr>
      <vt:lpstr> Задачи Стандарта  </vt:lpstr>
      <vt:lpstr>Презентация PowerPoint</vt:lpstr>
      <vt:lpstr>направления развития и образования детей</vt:lpstr>
      <vt:lpstr>Отличие ФГТ от ФГОС</vt:lpstr>
      <vt:lpstr>Презентация PowerPoint</vt:lpstr>
      <vt:lpstr> «Дети – это данные нам на время, и от нас зависит их вера в себя и любовь к миру» М. Монтесори  </vt:lpstr>
      <vt:lpstr> СПАСИБО ЗА ВНИМАНИЕ,  УДАЧИ В ВАШИХ НАЧИНАНИЯХ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Реализация ФГОС ДО в практике работы дошкольного образовательного учреждения.   </dc:title>
  <dc:creator>Дом</dc:creator>
  <cp:lastModifiedBy>User</cp:lastModifiedBy>
  <cp:revision>91</cp:revision>
  <dcterms:created xsi:type="dcterms:W3CDTF">2014-11-09T02:21:54Z</dcterms:created>
  <dcterms:modified xsi:type="dcterms:W3CDTF">2020-05-19T02:46:41Z</dcterms:modified>
</cp:coreProperties>
</file>