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9.xml" ContentType="application/vnd.openxmlformats-officedocument.theme+xml"/>
  <Override PartName="/ppt/tags/tag4.xml" ContentType="application/vnd.openxmlformats-officedocument.presentationml.tags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10.xml" ContentType="application/vnd.openxmlformats-officedocument.theme+xml"/>
  <Override PartName="/ppt/tags/tag5.xml" ContentType="application/vnd.openxmlformats-officedocument.presentationml.tags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11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12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13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14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theme/theme1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36" r:id="rId4"/>
    <p:sldMasterId id="2147483812" r:id="rId5"/>
    <p:sldMasterId id="2147483850" r:id="rId6"/>
    <p:sldMasterId id="2147483938" r:id="rId7"/>
    <p:sldMasterId id="2147483982" r:id="rId8"/>
    <p:sldMasterId id="2147484026" r:id="rId9"/>
    <p:sldMasterId id="2147484070" r:id="rId10"/>
    <p:sldMasterId id="2147484158" r:id="rId11"/>
    <p:sldMasterId id="2147484182" r:id="rId12"/>
    <p:sldMasterId id="2147484278" r:id="rId13"/>
    <p:sldMasterId id="2147484326" r:id="rId14"/>
    <p:sldMasterId id="2147484354" r:id="rId15"/>
    <p:sldMasterId id="2147484369" r:id="rId16"/>
  </p:sldMasterIdLst>
  <p:notesMasterIdLst>
    <p:notesMasterId r:id="rId32"/>
  </p:notesMasterIdLst>
  <p:sldIdLst>
    <p:sldId id="256" r:id="rId17"/>
    <p:sldId id="277" r:id="rId18"/>
    <p:sldId id="278" r:id="rId19"/>
    <p:sldId id="257" r:id="rId20"/>
    <p:sldId id="258" r:id="rId21"/>
    <p:sldId id="260" r:id="rId22"/>
    <p:sldId id="268" r:id="rId23"/>
    <p:sldId id="275" r:id="rId24"/>
    <p:sldId id="269" r:id="rId25"/>
    <p:sldId id="261" r:id="rId26"/>
    <p:sldId id="273" r:id="rId27"/>
    <p:sldId id="263" r:id="rId28"/>
    <p:sldId id="264" r:id="rId29"/>
    <p:sldId id="265" r:id="rId30"/>
    <p:sldId id="26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D4380-4C94-4101-A51F-0BC749996487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AFD08-36D6-4F84-A397-A18DD82E5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6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ru-RU" b="1" smtClean="0">
                <a:latin typeface="Arial" pitchFamily="34" charset="0"/>
              </a:rPr>
              <a:t>Slide 6: Everyone is at Risk</a:t>
            </a:r>
          </a:p>
          <a:p>
            <a:endParaRPr lang="en-GB" altLang="ru-RU" smtClean="0">
              <a:latin typeface="Arial" pitchFamily="34" charset="0"/>
            </a:endParaRPr>
          </a:p>
          <a:p>
            <a:r>
              <a:rPr lang="en-GB" altLang="ru-RU" smtClean="0">
                <a:latin typeface="Arial" pitchFamily="34" charset="0"/>
              </a:rPr>
              <a:t>Annual outbreaks of influenza continue to be associated with significant morbidity and mortality. </a:t>
            </a:r>
          </a:p>
          <a:p>
            <a:pPr>
              <a:buFont typeface="Symbol" pitchFamily="18" charset="2"/>
              <a:buChar char="·"/>
            </a:pPr>
            <a:r>
              <a:rPr lang="en-GB" altLang="ru-RU" smtClean="0">
                <a:latin typeface="Arial" pitchFamily="34" charset="0"/>
              </a:rPr>
              <a:t>An estimated 100 million people in the USA, Europe and Japan alone are affected each year. </a:t>
            </a:r>
          </a:p>
          <a:p>
            <a:pPr>
              <a:buFont typeface="Symbol" pitchFamily="18" charset="2"/>
              <a:buChar char="·"/>
            </a:pPr>
            <a:r>
              <a:rPr lang="en-GB" altLang="ru-RU" smtClean="0">
                <a:latin typeface="Arial" pitchFamily="34" charset="0"/>
              </a:rPr>
              <a:t>In an average year, one in ten adults and up to one in three children is affected by the influenza virus. </a:t>
            </a:r>
          </a:p>
          <a:p>
            <a:pPr>
              <a:buFont typeface="Symbol" pitchFamily="18" charset="2"/>
              <a:buChar char="·"/>
            </a:pPr>
            <a:r>
              <a:rPr lang="en-GB" altLang="ru-RU" smtClean="0">
                <a:latin typeface="Arial" pitchFamily="34" charset="0"/>
              </a:rPr>
              <a:t>Each year there are at least 10,000 – 40,000 deaths in the USA alone, particularly in the elderly and individuals with underlying chronic illness. Some 18-20% of all influenza-related deaths may occur in adults and approximately 6% in adults who prior to infection were otherwise well and healthy.</a:t>
            </a:r>
          </a:p>
          <a:p>
            <a:endParaRPr lang="en-GB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515F10F-164D-4B83-896B-21BD75758D93}" type="slidenum">
              <a:rPr lang="ru-RU" altLang="ru-RU" sz="1200">
                <a:solidFill>
                  <a:prstClr val="black"/>
                </a:solidFill>
              </a:rPr>
              <a:pPr eaLnBrk="1" hangingPunct="1"/>
              <a:t>6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063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8D6EA0D-D6EE-4D5C-AA91-FED53A184F42}" type="slidenum">
              <a:rPr lang="en-GB" altLang="ru-RU" sz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ru-RU" sz="1200" smtClean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63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latin typeface="Arial" pitchFamily="34" charset="0"/>
                <a:cs typeface="Arial" pitchFamily="34" charset="0"/>
              </a:rPr>
              <a:t>Среднее время возникновения осложнений гриппа </a:t>
            </a:r>
          </a:p>
          <a:p>
            <a:pPr eaLnBrk="1" hangingPunct="1">
              <a:spcBef>
                <a:spcPct val="50000"/>
              </a:spcBef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l-NL" altLang="ru-RU" smtClean="0">
                <a:latin typeface="Arial" pitchFamily="34" charset="0"/>
                <a:cs typeface="Arial" pitchFamily="34" charset="0"/>
              </a:rPr>
              <a:t>Influenza-related complications usually start after a brief period of improvement </a:t>
            </a:r>
            <a:endParaRPr lang="ru-RU" altLang="ru-RU" b="1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BE" altLang="ru-RU" b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Code :</a:t>
            </a:r>
            <a:r>
              <a:rPr lang="fr-BE" altLang="ru-RU" b="1" smtClean="0">
                <a:latin typeface="Arial" pitchFamily="34" charset="0"/>
                <a:cs typeface="Arial" pitchFamily="34" charset="0"/>
              </a:rPr>
              <a:t> FLU-2009-003</a:t>
            </a:r>
            <a:br>
              <a:rPr lang="fr-BE" altLang="ru-RU" b="1" smtClean="0">
                <a:latin typeface="Arial" pitchFamily="34" charset="0"/>
                <a:cs typeface="Arial" pitchFamily="34" charset="0"/>
              </a:rPr>
            </a:br>
            <a:r>
              <a:rPr lang="fr-BE" altLang="ru-RU" b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Approved version:</a:t>
            </a:r>
            <a:r>
              <a:rPr lang="fr-BE" altLang="ru-RU" b="1" smtClean="0">
                <a:latin typeface="Arial" pitchFamily="34" charset="0"/>
                <a:cs typeface="Arial" pitchFamily="34" charset="0"/>
              </a:rPr>
              <a:t> 9 Jun 2009</a:t>
            </a:r>
            <a:endParaRPr lang="en-GB" altLang="ru-RU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B4CBB69-BDFF-405D-9F15-B53C8BF48706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Итак, источником циркулирующей инфекции сегодня является больной человек. Его опасность зависит от количества вируса в отделяемом верхних дыхательных путей. Распространяется вирус воздушно-капельным путем при разговоре, чихании, кашле, плаче и при дыхании.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Сохранение вируса в воздушной среде зависит от степени дисперсности аэрозоля, от воздействия на него света, влаги, нагревания.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Имеются многочисленные данные, что вирус сохраняет свою активность и вирулентность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В жилых помещениях – 2-9 часов, с уменьшением влажности воздуха этот период укорачивается до 1 часа.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На металле и пластмассе – 24-48 часов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На бумаге, картоне, тканях – 8-12 часов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В мокроте- 2 нед.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На стекле – 10 суток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На руках человека – 5 мин.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Восприимчивость людей к гриппу очень высокая.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mtClean="0"/>
              <a:t>Наибольшую опасность грипп представляет на ранних сроках беременности, до 12 недель. Вирус гриппа может проникать через плаценту. При тяжелой форме гриппа нередки преждевременные роды или самопроизвольный аборт. Связь между заболеванием и риском пороков развития у плода не установлена.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8A95C7-45EA-47F6-81BF-19D6B7A56454}" type="slidenum">
              <a:rPr lang="ru-RU" altLang="ru-RU" sz="1200">
                <a:solidFill>
                  <a:prstClr val="black"/>
                </a:solidFill>
              </a:rPr>
              <a:pPr eaLnBrk="1" hangingPunct="1"/>
              <a:t>10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05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 w="12700" cap="flat"/>
        </p:spPr>
      </p:sp>
      <p:sp>
        <p:nvSpPr>
          <p:cNvPr id="1054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343400"/>
            <a:ext cx="5083175" cy="4513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49" tIns="46175" rIns="92349" bIns="46175"/>
          <a:lstStyle/>
          <a:p>
            <a:pPr eaLnBrk="1" hangingPunct="1"/>
            <a:r>
              <a:rPr lang="ru-RU" altLang="ru-RU" sz="1000" u="sng" smtClean="0"/>
              <a:t>Сплит-вакцину</a:t>
            </a:r>
            <a:r>
              <a:rPr lang="ru-RU" altLang="ru-RU" sz="1000" smtClean="0"/>
              <a:t> получают путем расщепления вируса. В результате высвобождаются структурные белки вирусного матрикса и нуклеокапсида. Такие вакцины содержат все внутренние и поверхностные антигены, необходимые для адекватной индукции иммунитета, при этом в них нет реактогенных липидов. Сплит-вакцины менее реактогенны, чем цельновирионные и в связи с этим разрешены к применению у детей начиная с 6-месячного возраста.</a:t>
            </a:r>
          </a:p>
          <a:p>
            <a:pPr eaLnBrk="1" hangingPunct="1"/>
            <a:r>
              <a:rPr lang="ru-RU" altLang="ru-RU" sz="1000" smtClean="0"/>
              <a:t>Внутренние антигены вируса гриппа – иммунодоминантные фрагменты М (матриксного) и N (нуклеокапсидного) белков вириона содержат так называемые “консервативные” антигенные детерминанты, являющиеся общими для штаммов, принадлежащих к одному типу. В этой связи, биологическая значимость присутствия “консервативных” внутренних антигенов в вакцине очень велика, поскольку именно они индуцируют (хотя и со слабой степенью иммуногенности) образование антител, способных к перекрестной нейтрализации “неблизкородственных” штаммов диких вирусов. Это обстоятельство в какой-то мере объясняет более высокую профилактическую эффективность сплит-вакцин у детей (которые иммунны против ограниченного числа штаммов) по сравнению с субъединичными вакцинами, в составе которых внутренние антигены полностью отсутствуют.</a:t>
            </a:r>
          </a:p>
          <a:p>
            <a:pPr eaLnBrk="1" hangingPunct="1"/>
            <a:r>
              <a:rPr lang="ru-RU" altLang="ru-RU" sz="1000" u="sng" smtClean="0"/>
              <a:t>Субъединичные вакцины</a:t>
            </a:r>
            <a:r>
              <a:rPr lang="ru-RU" altLang="ru-RU" sz="1000" smtClean="0"/>
              <a:t> содержат только гемагглютинин и нейраминидазу (иногда в сниженных дозировках).</a:t>
            </a:r>
          </a:p>
          <a:p>
            <a:pPr eaLnBrk="1" hangingPunct="1"/>
            <a:r>
              <a:rPr lang="ru-RU" altLang="ru-RU" sz="1000" smtClean="0"/>
              <a:t>По сравнению со сплит-вакцинами системные и местные реакции выражены в равной степени (поскольку, как и сплит-вакцины, субъединичные вакцины не содержат реактогенных липидов), однако при этом субъединичные вакцины менее иммуногенны (из-за отсутствия внутренних белков вириона) и их эффективность оценивается на 10-15% ниже, чем у сплит-вакцин для всех групп населения.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BF1CB1-916C-4B29-BE36-E216F985ABE0}" type="slidenum">
              <a:rPr lang="ru-RU" altLang="ru-RU" sz="1200">
                <a:solidFill>
                  <a:prstClr val="black"/>
                </a:solidFill>
              </a:rPr>
              <a:pPr eaLnBrk="1" hangingPunct="1"/>
              <a:t>12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05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79450"/>
            <a:ext cx="4613275" cy="3459163"/>
          </a:xfrm>
          <a:ln w="12700" cap="flat">
            <a:solidFill>
              <a:schemeClr val="tx1"/>
            </a:solidFill>
          </a:ln>
        </p:spPr>
      </p:sp>
      <p:sp>
        <p:nvSpPr>
          <p:cNvPr id="1055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4359275"/>
            <a:ext cx="52959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40" tIns="46175" rIns="93940" bIns="46175"/>
          <a:lstStyle/>
          <a:p>
            <a:pPr eaLnBrk="1" hangingPunct="1"/>
            <a:r>
              <a:rPr lang="ru-RU" altLang="ru-RU" smtClean="0"/>
              <a:t>Местный иммунитет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У здоровых испытуемых исследовали кинетику местного иммунного ответа в верхних дыхательных путях после парентерального введения вакцины. Уже через 2 дня после вакцинации в миндалинах обнаружены плазматические клетки, секретирующие вирусоспецифические антитела (представлены преимущественно IgA и IgM), пик их количества наблюдался через 1 неделю.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C528FC-8D16-48F0-BC9F-3389EFB4D1C5}" type="slidenum">
              <a:rPr lang="ru-RU" altLang="ru-RU" sz="1200">
                <a:solidFill>
                  <a:prstClr val="black"/>
                </a:solidFill>
              </a:rPr>
              <a:pPr eaLnBrk="1" hangingPunct="1"/>
              <a:t>13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05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79450"/>
            <a:ext cx="4613275" cy="3459163"/>
          </a:xfrm>
          <a:ln w="12700" cap="flat">
            <a:solidFill>
              <a:schemeClr val="tx1"/>
            </a:solidFill>
          </a:ln>
        </p:spPr>
      </p:sp>
      <p:sp>
        <p:nvSpPr>
          <p:cNvPr id="1056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4359275"/>
            <a:ext cx="530225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40" tIns="46175" rIns="93940" bIns="46175"/>
          <a:lstStyle/>
          <a:p>
            <a:pPr eaLnBrk="1" hangingPunct="1"/>
            <a:r>
              <a:rPr lang="ru-RU" altLang="ru-RU" smtClean="0"/>
              <a:t>ВАКСИГРИП стимулирует немедленный и значительный иммунный ответ как в верхних дыхательных путях, так и в периферической крови. 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Результаты оценки быстроты развития гуморального иммунного ответа показывают, что нарастание титра гемагглютининингибирующих антител начинается в течение 2 дней после вакцинации. В сыворотке специфические антитела против вируса гриппа представлены преимущественно IgG и IgM, их титр нарастает спустя 1 неделю после вакцинации, пик достигается за 6 недель.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81D8-97B9-4B63-A253-1F9A2981FB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86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BE5D-ACF4-4FE3-B2AE-F2C06A3791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860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93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6F5F-D011-46AD-B567-FF45C1A036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426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3B156-265A-4938-82EC-8CCA36B1DA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08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1B86-CE59-4D4C-A853-483FACCFD1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09509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4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38069-7070-47BB-B154-F181699609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132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460" y="82601"/>
            <a:ext cx="3790555" cy="920778"/>
          </a:xfrm>
        </p:spPr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78101" y="1695324"/>
            <a:ext cx="3785809" cy="5505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78101" y="4001960"/>
            <a:ext cx="3785809" cy="18467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978101" y="2631223"/>
            <a:ext cx="3785809" cy="121811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044854" y="1694356"/>
            <a:ext cx="2834105" cy="290164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78101" y="2209354"/>
            <a:ext cx="3785809" cy="391639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042132" y="4752001"/>
            <a:ext cx="2833523" cy="2534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 b="1"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042135" y="5020898"/>
            <a:ext cx="2832821" cy="8277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pPr>
              <a:defRPr/>
            </a:pPr>
            <a:r>
              <a:rPr lang="ru-RU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715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021" indent="-190339">
              <a:buClr>
                <a:srgbClr val="575C5F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944" y="854889"/>
            <a:ext cx="8691563" cy="1223962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93B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11"/>
          </p:nvPr>
        </p:nvSpPr>
        <p:spPr>
          <a:xfrm>
            <a:off x="443880" y="233650"/>
            <a:ext cx="3048000" cy="646113"/>
          </a:xfrm>
        </p:spPr>
        <p:txBody>
          <a:bodyPr/>
          <a:lstStyle>
            <a:lvl1pPr marL="0" indent="0">
              <a:buNone/>
              <a:defRPr sz="1800">
                <a:solidFill>
                  <a:srgbClr val="81888D"/>
                </a:solidFill>
              </a:defRPr>
            </a:lvl1pPr>
            <a:lvl4pPr marL="1243552" indent="0">
              <a:buNone/>
              <a:defRPr/>
            </a:lvl4pPr>
            <a:lvl5pPr marL="1713060" indent="0" algn="l">
              <a:buNone/>
              <a:defRPr sz="1800">
                <a:solidFill>
                  <a:srgbClr val="81888D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48069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1364" tIns="45682" rIns="91364" bIns="4568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lIns="91364" tIns="45682" rIns="91364" bIns="4568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altLang="ru-RU" sz="3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111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8229600" cy="2378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49680"/>
            <a:ext cx="8229600" cy="2379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C1EF-4CE4-409A-A9A5-9E4DC9CC49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49A2-68E7-40D8-B62C-8C321085D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8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9E83-75C7-4695-BE46-33385F5AD6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0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287907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34925" y="-26988"/>
            <a:ext cx="424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7030A0"/>
                </a:solidFill>
              </a:rPr>
              <a:t>PUL 508-02-12</a:t>
            </a:r>
            <a:endParaRPr lang="en-GB" sz="100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 anchor="b"/>
          <a:lstStyle>
            <a:lvl1pPr>
              <a:defRPr sz="3200" b="0">
                <a:solidFill>
                  <a:schemeClr val="tx1"/>
                </a:solidFill>
                <a:effectLst/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68318" y="1412776"/>
            <a:ext cx="8207375" cy="4753074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+mn-lt"/>
              </a:defRPr>
            </a:lvl1pPr>
            <a:lvl2pPr marL="456815" indent="0">
              <a:buClr>
                <a:schemeClr val="bg2"/>
              </a:buClr>
              <a:buFont typeface="Arial" pitchFamily="34" charset="0"/>
              <a:buNone/>
              <a:defRPr sz="2200">
                <a:solidFill>
                  <a:schemeClr val="bg2"/>
                </a:solidFill>
                <a:latin typeface="+mn-lt"/>
              </a:defRPr>
            </a:lvl2pPr>
            <a:lvl3pPr marL="913632" indent="0">
              <a:buFont typeface="Arial" pitchFamily="34" charset="0"/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0"/>
          </p:nvPr>
        </p:nvSpPr>
        <p:spPr>
          <a:xfrm>
            <a:off x="477838" y="5868989"/>
            <a:ext cx="8229600" cy="858837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456815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6906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539750" y="2097088"/>
            <a:ext cx="80645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5047-CFBD-4885-BFE4-595CBDA266BC}" type="datetime1">
              <a:rPr lang="ru-RU">
                <a:solidFill>
                  <a:srgbClr val="000000"/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68DB7A-8A31-4C92-8F52-2F703A8392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907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н низ пра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iz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oprinosLogo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75"/>
            <a:ext cx="2071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429156"/>
          </a:xfrm>
        </p:spPr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Clr>
                <a:srgbClr val="FFFF00"/>
              </a:buClr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000496" y="6215082"/>
            <a:ext cx="4714908" cy="642918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68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8801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-36513" y="6638925"/>
            <a:ext cx="424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7030A0"/>
                </a:solidFill>
              </a:rPr>
              <a:t>PUL 508-02-12</a:t>
            </a:r>
            <a:endParaRPr lang="en-GB" sz="1000" smtClean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547668" y="2708921"/>
            <a:ext cx="7169299" cy="1161405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tx1"/>
                </a:solidFill>
                <a:latin typeface="Inform Cyr" pitchFamily="8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Текст 5"/>
          <p:cNvSpPr>
            <a:spLocks noGrp="1"/>
          </p:cNvSpPr>
          <p:nvPr>
            <p:ph type="body" sz="quarter" idx="11"/>
          </p:nvPr>
        </p:nvSpPr>
        <p:spPr>
          <a:xfrm>
            <a:off x="467546" y="2708921"/>
            <a:ext cx="936104" cy="1161405"/>
          </a:xfrm>
        </p:spPr>
        <p:txBody>
          <a:bodyPr anchor="ctr">
            <a:noAutofit/>
          </a:bodyPr>
          <a:lstStyle>
            <a:lvl1pPr algn="ctr">
              <a:defRPr sz="9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2704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8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0467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058" indent="-452058">
              <a:buSzPct val="100000"/>
              <a:buFont typeface="+mj-lt"/>
              <a:buAutoNum type="arabicPeriod"/>
              <a:defRPr/>
            </a:lvl1pPr>
            <a:lvl2pPr marL="683638" indent="-231580">
              <a:defRPr/>
            </a:lvl2pPr>
            <a:lvl3pPr marL="913632" indent="-229994">
              <a:defRPr/>
            </a:lvl3pPr>
            <a:lvl4pPr marL="1145211" indent="-231580">
              <a:defRPr/>
            </a:lvl4pPr>
            <a:lvl5pPr marL="1367273" indent="-222064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643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91" y="1600209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  <a:lvl2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2pPr>
            <a:lvl3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3pPr>
            <a:lvl4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930" y="-28127"/>
            <a:ext cx="8143845" cy="864840"/>
          </a:xfrm>
          <a:prstGeom prst="rect">
            <a:avLst/>
          </a:prstGeom>
        </p:spPr>
        <p:txBody>
          <a:bodyPr rtlCol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2718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7241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5" indent="0" algn="ctr">
              <a:buNone/>
              <a:defRPr/>
            </a:lvl2pPr>
            <a:lvl3pPr marL="913632" indent="0" algn="ctr">
              <a:buNone/>
              <a:defRPr/>
            </a:lvl3pPr>
            <a:lvl4pPr marL="1370447" indent="0" algn="ctr">
              <a:buNone/>
              <a:defRPr/>
            </a:lvl4pPr>
            <a:lvl5pPr marL="1827264" indent="0" algn="ctr">
              <a:buNone/>
              <a:defRPr/>
            </a:lvl5pPr>
            <a:lvl6pPr marL="2284078" indent="0" algn="ctr">
              <a:buNone/>
              <a:defRPr/>
            </a:lvl6pPr>
            <a:lvl7pPr marL="2740895" indent="0" algn="ctr">
              <a:buNone/>
              <a:defRPr/>
            </a:lvl7pPr>
            <a:lvl8pPr marL="3197711" indent="0" algn="ctr">
              <a:buNone/>
              <a:defRPr/>
            </a:lvl8pPr>
            <a:lvl9pPr marL="365452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64D7-7E41-4A41-BF4E-1423B77FF4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48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FD82-B06A-4592-8E38-9E2FA07EBEE6}" type="datetimeFigureOut">
              <a:rPr lang="ru-RU" altLang="en-US">
                <a:solidFill>
                  <a:srgbClr val="000000"/>
                </a:solidFill>
              </a:rPr>
              <a:pPr>
                <a:defRPr/>
              </a:pPr>
              <a:t>15.10.2021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629400"/>
            <a:ext cx="571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FD81-91A1-4D5A-882F-42F531FFB96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851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6020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г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 flipV="1">
            <a:off x="874713" y="1058863"/>
            <a:ext cx="734695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746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5" indent="0" algn="ctr">
              <a:buNone/>
              <a:defRPr/>
            </a:lvl2pPr>
            <a:lvl3pPr marL="913632" indent="0" algn="ctr">
              <a:buNone/>
              <a:defRPr/>
            </a:lvl3pPr>
            <a:lvl4pPr marL="1370447" indent="0" algn="ctr">
              <a:buNone/>
              <a:defRPr/>
            </a:lvl4pPr>
            <a:lvl5pPr marL="1827264" indent="0" algn="ctr">
              <a:buNone/>
              <a:defRPr/>
            </a:lvl5pPr>
            <a:lvl6pPr marL="2284078" indent="0" algn="ctr">
              <a:buNone/>
              <a:defRPr/>
            </a:lvl6pPr>
            <a:lvl7pPr marL="2740895" indent="0" algn="ctr">
              <a:buNone/>
              <a:defRPr/>
            </a:lvl7pPr>
            <a:lvl8pPr marL="3197711" indent="0" algn="ctr">
              <a:buNone/>
              <a:defRPr/>
            </a:lvl8pPr>
            <a:lvl9pPr marL="365452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64D7-7E41-4A41-BF4E-1423B77FF4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51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A7A61-A29E-4B85-A52D-AF2DE7D93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696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5" indent="0">
              <a:buNone/>
              <a:defRPr sz="1800"/>
            </a:lvl2pPr>
            <a:lvl3pPr marL="913632" indent="0">
              <a:buNone/>
              <a:defRPr sz="1600"/>
            </a:lvl3pPr>
            <a:lvl4pPr marL="1370447" indent="0">
              <a:buNone/>
              <a:defRPr sz="1400"/>
            </a:lvl4pPr>
            <a:lvl5pPr marL="1827264" indent="0">
              <a:buNone/>
              <a:defRPr sz="1400"/>
            </a:lvl5pPr>
            <a:lvl6pPr marL="2284078" indent="0">
              <a:buNone/>
              <a:defRPr sz="1400"/>
            </a:lvl6pPr>
            <a:lvl7pPr marL="2740895" indent="0">
              <a:buNone/>
              <a:defRPr sz="1400"/>
            </a:lvl7pPr>
            <a:lvl8pPr marL="3197711" indent="0">
              <a:buNone/>
              <a:defRPr sz="1400"/>
            </a:lvl8pPr>
            <a:lvl9pPr marL="365452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8C8B1-366A-4788-B21D-42395A26FA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01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7C84-23AF-4DD2-9140-3A82FF46B9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21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2" indent="0">
              <a:buNone/>
              <a:defRPr sz="1800" b="1"/>
            </a:lvl3pPr>
            <a:lvl4pPr marL="1370447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78" indent="0">
              <a:buNone/>
              <a:defRPr sz="1600" b="1"/>
            </a:lvl6pPr>
            <a:lvl7pPr marL="2740895" indent="0">
              <a:buNone/>
              <a:defRPr sz="1600" b="1"/>
            </a:lvl7pPr>
            <a:lvl8pPr marL="3197711" indent="0">
              <a:buNone/>
              <a:defRPr sz="1600" b="1"/>
            </a:lvl8pPr>
            <a:lvl9pPr marL="3654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2" indent="0">
              <a:buNone/>
              <a:defRPr sz="1800" b="1"/>
            </a:lvl3pPr>
            <a:lvl4pPr marL="1370447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78" indent="0">
              <a:buNone/>
              <a:defRPr sz="1600" b="1"/>
            </a:lvl6pPr>
            <a:lvl7pPr marL="2740895" indent="0">
              <a:buNone/>
              <a:defRPr sz="1600" b="1"/>
            </a:lvl7pPr>
            <a:lvl8pPr marL="3197711" indent="0">
              <a:buNone/>
              <a:defRPr sz="1600" b="1"/>
            </a:lvl8pPr>
            <a:lvl9pPr marL="3654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5826-78B5-4E42-AF9A-09CEE24A3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919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EF9B-0EB1-4E9D-8153-B1138BA0AB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715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45B6-5FB4-40BE-BDEE-B46F5F574E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A7A61-A29E-4B85-A52D-AF2DE7D93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215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2" indent="0">
              <a:buNone/>
              <a:defRPr sz="1000"/>
            </a:lvl3pPr>
            <a:lvl4pPr marL="1370447" indent="0">
              <a:buNone/>
              <a:defRPr sz="900"/>
            </a:lvl4pPr>
            <a:lvl5pPr marL="1827264" indent="0">
              <a:buNone/>
              <a:defRPr sz="900"/>
            </a:lvl5pPr>
            <a:lvl6pPr marL="2284078" indent="0">
              <a:buNone/>
              <a:defRPr sz="900"/>
            </a:lvl6pPr>
            <a:lvl7pPr marL="2740895" indent="0">
              <a:buNone/>
              <a:defRPr sz="900"/>
            </a:lvl7pPr>
            <a:lvl8pPr marL="3197711" indent="0">
              <a:buNone/>
              <a:defRPr sz="900"/>
            </a:lvl8pPr>
            <a:lvl9pPr marL="36545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6137-1EF4-400E-8D5F-B2551A0137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470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32" indent="0">
              <a:buNone/>
              <a:defRPr sz="2400"/>
            </a:lvl3pPr>
            <a:lvl4pPr marL="1370447" indent="0">
              <a:buNone/>
              <a:defRPr sz="2000"/>
            </a:lvl4pPr>
            <a:lvl5pPr marL="1827264" indent="0">
              <a:buNone/>
              <a:defRPr sz="2000"/>
            </a:lvl5pPr>
            <a:lvl6pPr marL="2284078" indent="0">
              <a:buNone/>
              <a:defRPr sz="2000"/>
            </a:lvl6pPr>
            <a:lvl7pPr marL="2740895" indent="0">
              <a:buNone/>
              <a:defRPr sz="2000"/>
            </a:lvl7pPr>
            <a:lvl8pPr marL="3197711" indent="0">
              <a:buNone/>
              <a:defRPr sz="2000"/>
            </a:lvl8pPr>
            <a:lvl9pPr marL="365452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2" indent="0">
              <a:buNone/>
              <a:defRPr sz="1000"/>
            </a:lvl3pPr>
            <a:lvl4pPr marL="1370447" indent="0">
              <a:buNone/>
              <a:defRPr sz="900"/>
            </a:lvl4pPr>
            <a:lvl5pPr marL="1827264" indent="0">
              <a:buNone/>
              <a:defRPr sz="900"/>
            </a:lvl5pPr>
            <a:lvl6pPr marL="2284078" indent="0">
              <a:buNone/>
              <a:defRPr sz="900"/>
            </a:lvl6pPr>
            <a:lvl7pPr marL="2740895" indent="0">
              <a:buNone/>
              <a:defRPr sz="900"/>
            </a:lvl7pPr>
            <a:lvl8pPr marL="3197711" indent="0">
              <a:buNone/>
              <a:defRPr sz="900"/>
            </a:lvl8pPr>
            <a:lvl9pPr marL="36545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C5F5-424B-4B54-9F3C-576384278F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424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EDA2-64C4-4C0D-838E-B6B2B70493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226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7BDB-BAC9-4D6F-81C0-9F40BFB77D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499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E829-F297-428C-A89E-68F10DE72A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466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F7DA-3442-439E-9F04-30F57C2A0A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369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E3B3-74B8-428A-BE52-9BBDA2BC9E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918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81D8-97B9-4B63-A253-1F9A2981FB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09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BE5D-ACF4-4FE3-B2AE-F2C06A3791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061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93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6F5F-D011-46AD-B567-FF45C1A036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6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5" indent="0">
              <a:buNone/>
              <a:defRPr sz="1800"/>
            </a:lvl2pPr>
            <a:lvl3pPr marL="913632" indent="0">
              <a:buNone/>
              <a:defRPr sz="1600"/>
            </a:lvl3pPr>
            <a:lvl4pPr marL="1370447" indent="0">
              <a:buNone/>
              <a:defRPr sz="1400"/>
            </a:lvl4pPr>
            <a:lvl5pPr marL="1827264" indent="0">
              <a:buNone/>
              <a:defRPr sz="1400"/>
            </a:lvl5pPr>
            <a:lvl6pPr marL="2284078" indent="0">
              <a:buNone/>
              <a:defRPr sz="1400"/>
            </a:lvl6pPr>
            <a:lvl7pPr marL="2740895" indent="0">
              <a:buNone/>
              <a:defRPr sz="1400"/>
            </a:lvl7pPr>
            <a:lvl8pPr marL="3197711" indent="0">
              <a:buNone/>
              <a:defRPr sz="1400"/>
            </a:lvl8pPr>
            <a:lvl9pPr marL="365452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8C8B1-366A-4788-B21D-42395A26FA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73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3B156-265A-4938-82EC-8CCA36B1DA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806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1B86-CE59-4D4C-A853-483FACCFD1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01584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4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38069-7070-47BB-B154-F181699609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143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460" y="82601"/>
            <a:ext cx="3790555" cy="920778"/>
          </a:xfrm>
        </p:spPr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78101" y="1695324"/>
            <a:ext cx="3785809" cy="5505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78101" y="4001960"/>
            <a:ext cx="3785809" cy="18467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978101" y="2631223"/>
            <a:ext cx="3785809" cy="121811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044854" y="1694356"/>
            <a:ext cx="2834105" cy="290164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78101" y="2209354"/>
            <a:ext cx="3785809" cy="391639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042132" y="4752001"/>
            <a:ext cx="2833523" cy="2534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 b="1"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042135" y="5020898"/>
            <a:ext cx="2832821" cy="8277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pPr>
              <a:defRPr/>
            </a:pPr>
            <a:r>
              <a:rPr lang="ru-RU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8484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021" indent="-190339">
              <a:buClr>
                <a:srgbClr val="575C5F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944" y="854889"/>
            <a:ext cx="8691563" cy="1223962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93B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11"/>
          </p:nvPr>
        </p:nvSpPr>
        <p:spPr>
          <a:xfrm>
            <a:off x="443880" y="233650"/>
            <a:ext cx="3048000" cy="646113"/>
          </a:xfrm>
        </p:spPr>
        <p:txBody>
          <a:bodyPr/>
          <a:lstStyle>
            <a:lvl1pPr marL="0" indent="0">
              <a:buNone/>
              <a:defRPr sz="1800">
                <a:solidFill>
                  <a:srgbClr val="81888D"/>
                </a:solidFill>
              </a:defRPr>
            </a:lvl1pPr>
            <a:lvl4pPr marL="1243552" indent="0">
              <a:buNone/>
              <a:defRPr/>
            </a:lvl4pPr>
            <a:lvl5pPr marL="1713060" indent="0" algn="l">
              <a:buNone/>
              <a:defRPr sz="1800">
                <a:solidFill>
                  <a:srgbClr val="81888D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23773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1364" tIns="45682" rIns="91364" bIns="4568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lIns="91364" tIns="45682" rIns="91364" bIns="4568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altLang="ru-RU" sz="3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10039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8229600" cy="2378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49680"/>
            <a:ext cx="8229600" cy="2379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C1EF-4CE4-409A-A9A5-9E4DC9CC49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49A2-68E7-40D8-B62C-8C321085D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829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9E83-75C7-4695-BE46-33385F5AD6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45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43557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34925" y="-26988"/>
            <a:ext cx="424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7030A0"/>
                </a:solidFill>
              </a:rPr>
              <a:t>PUL 508-02-12</a:t>
            </a:r>
            <a:endParaRPr lang="en-GB" sz="100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 anchor="b"/>
          <a:lstStyle>
            <a:lvl1pPr>
              <a:defRPr sz="3200" b="0">
                <a:solidFill>
                  <a:schemeClr val="tx1"/>
                </a:solidFill>
                <a:effectLst/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68318" y="1412776"/>
            <a:ext cx="8207375" cy="4753074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+mn-lt"/>
              </a:defRPr>
            </a:lvl1pPr>
            <a:lvl2pPr marL="456815" indent="0">
              <a:buClr>
                <a:schemeClr val="bg2"/>
              </a:buClr>
              <a:buFont typeface="Arial" pitchFamily="34" charset="0"/>
              <a:buNone/>
              <a:defRPr sz="2200">
                <a:solidFill>
                  <a:schemeClr val="bg2"/>
                </a:solidFill>
                <a:latin typeface="+mn-lt"/>
              </a:defRPr>
            </a:lvl2pPr>
            <a:lvl3pPr marL="913632" indent="0">
              <a:buFont typeface="Arial" pitchFamily="34" charset="0"/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0"/>
          </p:nvPr>
        </p:nvSpPr>
        <p:spPr>
          <a:xfrm>
            <a:off x="477838" y="5868989"/>
            <a:ext cx="8229600" cy="858837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456815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95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7C84-23AF-4DD2-9140-3A82FF46B9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134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539750" y="2097088"/>
            <a:ext cx="80645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5047-CFBD-4885-BFE4-595CBDA266BC}" type="datetime1">
              <a:rPr lang="ru-RU">
                <a:solidFill>
                  <a:srgbClr val="000000"/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68DB7A-8A31-4C92-8F52-2F703A8392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869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н низ пра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iz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oprinosLogo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75"/>
            <a:ext cx="2071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429156"/>
          </a:xfrm>
        </p:spPr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Clr>
                <a:srgbClr val="FFFF00"/>
              </a:buClr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000496" y="6215082"/>
            <a:ext cx="4714908" cy="642918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68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82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-36513" y="6638925"/>
            <a:ext cx="424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7030A0"/>
                </a:solidFill>
              </a:rPr>
              <a:t>PUL 508-02-12</a:t>
            </a:r>
            <a:endParaRPr lang="en-GB" sz="1000" smtClean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547668" y="2708921"/>
            <a:ext cx="7169299" cy="1161405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tx1"/>
                </a:solidFill>
                <a:latin typeface="Inform Cyr" pitchFamily="8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Текст 5"/>
          <p:cNvSpPr>
            <a:spLocks noGrp="1"/>
          </p:cNvSpPr>
          <p:nvPr>
            <p:ph type="body" sz="quarter" idx="11"/>
          </p:nvPr>
        </p:nvSpPr>
        <p:spPr>
          <a:xfrm>
            <a:off x="467546" y="2708921"/>
            <a:ext cx="936104" cy="1161405"/>
          </a:xfrm>
        </p:spPr>
        <p:txBody>
          <a:bodyPr anchor="ctr">
            <a:noAutofit/>
          </a:bodyPr>
          <a:lstStyle>
            <a:lvl1pPr algn="ctr">
              <a:defRPr sz="9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6115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8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881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058" indent="-452058">
              <a:buSzPct val="100000"/>
              <a:buFont typeface="+mj-lt"/>
              <a:buAutoNum type="arabicPeriod"/>
              <a:defRPr/>
            </a:lvl1pPr>
            <a:lvl2pPr marL="683638" indent="-231580">
              <a:defRPr/>
            </a:lvl2pPr>
            <a:lvl3pPr marL="913632" indent="-229994">
              <a:defRPr/>
            </a:lvl3pPr>
            <a:lvl4pPr marL="1145211" indent="-231580">
              <a:defRPr/>
            </a:lvl4pPr>
            <a:lvl5pPr marL="1367273" indent="-222064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494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91" y="1600209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  <a:lvl2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2pPr>
            <a:lvl3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3pPr>
            <a:lvl4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930" y="-28127"/>
            <a:ext cx="8143845" cy="864840"/>
          </a:xfrm>
          <a:prstGeom prst="rect">
            <a:avLst/>
          </a:prstGeom>
        </p:spPr>
        <p:txBody>
          <a:bodyPr rtlCol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5505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71760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FD82-B06A-4592-8E38-9E2FA07EBEE6}" type="datetimeFigureOut">
              <a:rPr lang="ru-RU" altLang="en-US">
                <a:solidFill>
                  <a:srgbClr val="000000"/>
                </a:solidFill>
              </a:rPr>
              <a:pPr>
                <a:defRPr/>
              </a:pPr>
              <a:t>15.10.2021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629400"/>
            <a:ext cx="571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FD81-91A1-4D5A-882F-42F531FFB96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14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9070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г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 flipV="1">
            <a:off x="874713" y="1058863"/>
            <a:ext cx="734695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9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2" indent="0">
              <a:buNone/>
              <a:defRPr sz="1800" b="1"/>
            </a:lvl3pPr>
            <a:lvl4pPr marL="1370447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78" indent="0">
              <a:buNone/>
              <a:defRPr sz="1600" b="1"/>
            </a:lvl6pPr>
            <a:lvl7pPr marL="2740895" indent="0">
              <a:buNone/>
              <a:defRPr sz="1600" b="1"/>
            </a:lvl7pPr>
            <a:lvl8pPr marL="3197711" indent="0">
              <a:buNone/>
              <a:defRPr sz="1600" b="1"/>
            </a:lvl8pPr>
            <a:lvl9pPr marL="3654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2" indent="0">
              <a:buNone/>
              <a:defRPr sz="1800" b="1"/>
            </a:lvl3pPr>
            <a:lvl4pPr marL="1370447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78" indent="0">
              <a:buNone/>
              <a:defRPr sz="1600" b="1"/>
            </a:lvl6pPr>
            <a:lvl7pPr marL="2740895" indent="0">
              <a:buNone/>
              <a:defRPr sz="1600" b="1"/>
            </a:lvl7pPr>
            <a:lvl8pPr marL="3197711" indent="0">
              <a:buNone/>
              <a:defRPr sz="1600" b="1"/>
            </a:lvl8pPr>
            <a:lvl9pPr marL="3654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5826-78B5-4E42-AF9A-09CEE24A3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761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1ABF-71F9-4EB9-9C05-7843BC8DDF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006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3AEA-1FBD-4767-8B09-EC4C25AF2C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216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507B-7C40-4606-B18F-82FF7D5CAE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955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8857-8860-4B63-9687-1D403B01A4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53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053-2AAC-4879-9277-E55CE48453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30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E71F-EBE1-45B1-89A7-D4392F74AE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399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5341-AA51-402B-99CF-7187D367E2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643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2BB4-ABBB-478B-9600-91CC872702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620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BEC3-9BEC-4451-BA36-735A734D22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652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1F1B-2E68-485A-B3F3-0D07AC1399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27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EF9B-0EB1-4E9D-8153-B1138BA0AB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65FC-1B14-4DE4-9757-D29B218EC6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499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64E3-9763-4003-BF96-C351E0222B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043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1158-E418-41AE-A522-3C7B074EA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88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109C-0581-4919-B925-A91A2A420A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408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7EA0-7519-49BF-8CDB-91AAAE26CA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87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95C0-C0E8-4179-9C19-87768962D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598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BD8B-21B7-4F93-9AAA-EEB576970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093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8875-15D1-4691-917D-3D2736CF3D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2375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CAFF-1AF5-4983-8B10-FF3608216F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44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3273-43EC-4373-A2D7-DEBFD3E0E2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33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45B6-5FB4-40BE-BDEE-B46F5F574E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011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9502-5EBE-4B24-8880-0E5A394A09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147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749C-EF3D-458D-9589-066BC4D550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040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2DA8-E6E5-43C3-99AF-5B729D261B3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719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319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7747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14C9-24F8-4E9B-87C1-33F42AF72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236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92B4-B4D6-480B-BC6A-56D207529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200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BDB4F-059B-47A9-A58F-F5C483F1C7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774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D975-3181-4C0E-8EFF-39A297897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077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ub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7509"/>
            <a:ext cx="77724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592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2" indent="0">
              <a:buNone/>
              <a:defRPr sz="1000"/>
            </a:lvl3pPr>
            <a:lvl4pPr marL="1370447" indent="0">
              <a:buNone/>
              <a:defRPr sz="900"/>
            </a:lvl4pPr>
            <a:lvl5pPr marL="1827264" indent="0">
              <a:buNone/>
              <a:defRPr sz="900"/>
            </a:lvl5pPr>
            <a:lvl6pPr marL="2284078" indent="0">
              <a:buNone/>
              <a:defRPr sz="900"/>
            </a:lvl6pPr>
            <a:lvl7pPr marL="2740895" indent="0">
              <a:buNone/>
              <a:defRPr sz="900"/>
            </a:lvl7pPr>
            <a:lvl8pPr marL="3197711" indent="0">
              <a:buNone/>
              <a:defRPr sz="900"/>
            </a:lvl8pPr>
            <a:lvl9pPr marL="36545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6137-1EF4-400E-8D5F-B2551A0137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221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26DA0-E7E9-44BA-A769-E88B7921F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608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3924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0187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073" y="294810"/>
            <a:ext cx="7568190" cy="3385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75072" y="1177489"/>
            <a:ext cx="8413327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4096" y="692554"/>
            <a:ext cx="7588803" cy="234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904" y="6058086"/>
            <a:ext cx="844582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Insert your date / confidentiality text here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4x3 presentation kit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E4B5-647C-435C-9C8F-F3C557F8D2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602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03225" y="5899150"/>
            <a:ext cx="3851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289" y="1414465"/>
            <a:ext cx="8353425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2804" y="5899150"/>
            <a:ext cx="3138861" cy="488950"/>
          </a:xfrm>
        </p:spPr>
        <p:txBody>
          <a:bodyPr/>
          <a:lstStyle>
            <a:lvl1pPr marL="0" indent="0">
              <a:buFontTx/>
              <a:buNone/>
              <a:defRPr sz="800"/>
            </a:lvl1pPr>
            <a:lvl2pPr marL="358775" indent="0">
              <a:buFontTx/>
              <a:buNone/>
              <a:defRPr sz="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7275" y="6477000"/>
            <a:ext cx="288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FE44-7EC4-416C-9AEA-2FA97464BB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>
          <a:xfrm>
            <a:off x="1709738" y="6477000"/>
            <a:ext cx="919162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January 2015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95288" y="6477000"/>
            <a:ext cx="1314450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Varicella vaccines position paper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Resource slide deck</a:t>
            </a:r>
          </a:p>
        </p:txBody>
      </p:sp>
    </p:spTree>
    <p:extLst>
      <p:ext uri="{BB962C8B-B14F-4D97-AF65-F5344CB8AC3E}">
        <p14:creationId xmlns:p14="http://schemas.microsoft.com/office/powerpoint/2010/main" val="35343403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>
                <a:solidFill>
                  <a:srgbClr val="20252C"/>
                </a:solidFill>
              </a:defRPr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C42EAE4D-B559-4E89-8CF2-BA20BADDE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3804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BD99-C3D7-4079-8743-50496526D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950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BBC2-DF46-47C4-AFCC-F78091107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541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64E1-FA49-4876-AE6B-BDBD0560C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4722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44600"/>
            <a:ext cx="825500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9900" y="4000500"/>
            <a:ext cx="8242300" cy="256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125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956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8275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3746500"/>
            <a:ext cx="82677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1BD0F2B-E190-4E6E-B728-36628CED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870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32" indent="0">
              <a:buNone/>
              <a:defRPr sz="2400"/>
            </a:lvl3pPr>
            <a:lvl4pPr marL="1370447" indent="0">
              <a:buNone/>
              <a:defRPr sz="2000"/>
            </a:lvl4pPr>
            <a:lvl5pPr marL="1827264" indent="0">
              <a:buNone/>
              <a:defRPr sz="2000"/>
            </a:lvl5pPr>
            <a:lvl6pPr marL="2284078" indent="0">
              <a:buNone/>
              <a:defRPr sz="2000"/>
            </a:lvl6pPr>
            <a:lvl7pPr marL="2740895" indent="0">
              <a:buNone/>
              <a:defRPr sz="2000"/>
            </a:lvl7pPr>
            <a:lvl8pPr marL="3197711" indent="0">
              <a:buNone/>
              <a:defRPr sz="2000"/>
            </a:lvl8pPr>
            <a:lvl9pPr marL="365452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2" indent="0">
              <a:buNone/>
              <a:defRPr sz="1000"/>
            </a:lvl3pPr>
            <a:lvl4pPr marL="1370447" indent="0">
              <a:buNone/>
              <a:defRPr sz="900"/>
            </a:lvl4pPr>
            <a:lvl5pPr marL="1827264" indent="0">
              <a:buNone/>
              <a:defRPr sz="900"/>
            </a:lvl5pPr>
            <a:lvl6pPr marL="2284078" indent="0">
              <a:buNone/>
              <a:defRPr sz="900"/>
            </a:lvl6pPr>
            <a:lvl7pPr marL="2740895" indent="0">
              <a:buNone/>
              <a:defRPr sz="900"/>
            </a:lvl7pPr>
            <a:lvl8pPr marL="3197711" indent="0">
              <a:buNone/>
              <a:defRPr sz="900"/>
            </a:lvl8pPr>
            <a:lvl9pPr marL="36545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C5F5-424B-4B54-9F3C-576384278F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107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ec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2180-BCB0-4910-B971-9929576ED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071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254A-64ED-4660-8460-F676BC150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0492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5CD1-CC74-48B2-900A-4DBC737F2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082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1ABF-71F9-4EB9-9C05-7843BC8DDF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517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3AEA-1FBD-4767-8B09-EC4C25AF2C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8558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507B-7C40-4606-B18F-82FF7D5CAE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7031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8857-8860-4B63-9687-1D403B01A4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8158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053-2AAC-4879-9277-E55CE48453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159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E71F-EBE1-45B1-89A7-D4392F74AE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5842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5341-AA51-402B-99CF-7187D367E2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5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EDA2-64C4-4C0D-838E-B6B2B70493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695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2BB4-ABBB-478B-9600-91CC872702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7010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BEC3-9BEC-4451-BA36-735A734D22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369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1F1B-2E68-485A-B3F3-0D07AC1399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645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65FC-1B14-4DE4-9757-D29B218EC6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6120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64E3-9763-4003-BF96-C351E0222B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9864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1158-E418-41AE-A522-3C7B074EA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493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109C-0581-4919-B925-A91A2A420A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501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7EA0-7519-49BF-8CDB-91AAAE26CA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001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95C0-C0E8-4179-9C19-87768962D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165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BD8B-21B7-4F93-9AAA-EEB576970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7BDB-BAC9-4D6F-81C0-9F40BFB77D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649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8875-15D1-4691-917D-3D2736CF3D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176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CAFF-1AF5-4983-8B10-FF3608216F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0870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3273-43EC-4373-A2D7-DEBFD3E0E2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214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9502-5EBE-4B24-8880-0E5A394A09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989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749C-EF3D-458D-9589-066BC4D550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7781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2DA8-E6E5-43C3-99AF-5B729D261B3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6237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799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8655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14C9-24F8-4E9B-87C1-33F42AF72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905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92B4-B4D6-480B-BC6A-56D207529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75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E829-F297-428C-A89E-68F10DE72A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1496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BDB4F-059B-47A9-A58F-F5C483F1C7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570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D975-3181-4C0E-8EFF-39A297897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4427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ub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7509"/>
            <a:ext cx="77724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2094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26DA0-E7E9-44BA-A769-E88B7921F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324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3924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9870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073" y="294810"/>
            <a:ext cx="7568190" cy="3385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75072" y="1177489"/>
            <a:ext cx="8413327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4096" y="692554"/>
            <a:ext cx="7588803" cy="234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904" y="6058086"/>
            <a:ext cx="844582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Insert your date / confidentiality text here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4x3 presentation kit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E4B5-647C-435C-9C8F-F3C557F8D2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1081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03225" y="5899150"/>
            <a:ext cx="3851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289" y="1414465"/>
            <a:ext cx="8353425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2804" y="5899150"/>
            <a:ext cx="3138861" cy="488950"/>
          </a:xfrm>
        </p:spPr>
        <p:txBody>
          <a:bodyPr/>
          <a:lstStyle>
            <a:lvl1pPr marL="0" indent="0">
              <a:buFontTx/>
              <a:buNone/>
              <a:defRPr sz="800"/>
            </a:lvl1pPr>
            <a:lvl2pPr marL="358775" indent="0">
              <a:buFontTx/>
              <a:buNone/>
              <a:defRPr sz="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7275" y="6477000"/>
            <a:ext cx="288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FE44-7EC4-416C-9AEA-2FA97464BB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>
          <a:xfrm>
            <a:off x="1709738" y="6477000"/>
            <a:ext cx="919162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January 2015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95288" y="6477000"/>
            <a:ext cx="1314450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Varicella vaccines position paper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Resource slide deck</a:t>
            </a:r>
          </a:p>
        </p:txBody>
      </p:sp>
    </p:spTree>
    <p:extLst>
      <p:ext uri="{BB962C8B-B14F-4D97-AF65-F5344CB8AC3E}">
        <p14:creationId xmlns:p14="http://schemas.microsoft.com/office/powerpoint/2010/main" val="307452868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>
                <a:solidFill>
                  <a:srgbClr val="20252C"/>
                </a:solidFill>
              </a:defRPr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C42EAE4D-B559-4E89-8CF2-BA20BADDE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6371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BD99-C3D7-4079-8743-50496526D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4560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BBC2-DF46-47C4-AFCC-F78091107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84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F7DA-3442-439E-9F04-30F57C2A0A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4641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64E1-FA49-4876-AE6B-BDBD0560C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740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44600"/>
            <a:ext cx="825500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9900" y="4000500"/>
            <a:ext cx="8242300" cy="256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3798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956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8275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3746500"/>
            <a:ext cx="82677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1BD0F2B-E190-4E6E-B728-36628CED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87446"/>
      </p:ext>
    </p:extLst>
  </p:cSld>
  <p:clrMapOvr>
    <a:masterClrMapping/>
  </p:clrMapOvr>
  <p:transition>
    <p:fade thruBlk="1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ec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2180-BCB0-4910-B971-9929576ED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688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254A-64ED-4660-8460-F676BC150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341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5CD1-CC74-48B2-900A-4DBC737F2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8199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1ABF-71F9-4EB9-9C05-7843BC8DDF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560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3AEA-1FBD-4767-8B09-EC4C25AF2C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0056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507B-7C40-4606-B18F-82FF7D5CAE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8209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8857-8860-4B63-9687-1D403B01A4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33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E3B3-74B8-428A-BE52-9BBDA2BC9E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5343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053-2AAC-4879-9277-E55CE48453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6002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E71F-EBE1-45B1-89A7-D4392F74AE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8553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5341-AA51-402B-99CF-7187D367E2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3794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2BB4-ABBB-478B-9600-91CC872702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9618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BEC3-9BEC-4451-BA36-735A734D22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557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1F1B-2E68-485A-B3F3-0D07AC1399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8117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65FC-1B14-4DE4-9757-D29B218EC6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1909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64E3-9763-4003-BF96-C351E0222B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2916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1158-E418-41AE-A522-3C7B074EA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4806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109C-0581-4919-B925-A91A2A420A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32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81D8-97B9-4B63-A253-1F9A2981FB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0959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7EA0-7519-49BF-8CDB-91AAAE26CA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6724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95C0-C0E8-4179-9C19-87768962D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9216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BD8B-21B7-4F93-9AAA-EEB576970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4171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8875-15D1-4691-917D-3D2736CF3D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3140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CAFF-1AF5-4983-8B10-FF3608216F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7987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3273-43EC-4373-A2D7-DEBFD3E0E2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435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9502-5EBE-4B24-8880-0E5A394A09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2754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749C-EF3D-458D-9589-066BC4D550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405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2DA8-E6E5-43C3-99AF-5B729D261B3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9740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1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BE5D-ACF4-4FE3-B2AE-F2C06A3791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225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0625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14C9-24F8-4E9B-87C1-33F42AF72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373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92B4-B4D6-480B-BC6A-56D207529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3252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BDB4F-059B-47A9-A58F-F5C483F1C7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5607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D975-3181-4C0E-8EFF-39A297897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2794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ub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7509"/>
            <a:ext cx="77724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92604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26DA0-E7E9-44BA-A769-E88B7921F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05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3924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44567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073" y="294810"/>
            <a:ext cx="7568190" cy="3385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75072" y="1177489"/>
            <a:ext cx="8413327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4096" y="692554"/>
            <a:ext cx="7588803" cy="234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904" y="6058086"/>
            <a:ext cx="844582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Insert your date / confidentiality text here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4x3 presentation kit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E4B5-647C-435C-9C8F-F3C557F8D2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7103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03225" y="5899150"/>
            <a:ext cx="3851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289" y="1414465"/>
            <a:ext cx="8353425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2804" y="5899150"/>
            <a:ext cx="3138861" cy="488950"/>
          </a:xfrm>
        </p:spPr>
        <p:txBody>
          <a:bodyPr/>
          <a:lstStyle>
            <a:lvl1pPr marL="0" indent="0">
              <a:buFontTx/>
              <a:buNone/>
              <a:defRPr sz="800"/>
            </a:lvl1pPr>
            <a:lvl2pPr marL="358775" indent="0">
              <a:buFontTx/>
              <a:buNone/>
              <a:defRPr sz="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7275" y="6477000"/>
            <a:ext cx="288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FE44-7EC4-416C-9AEA-2FA97464BB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>
          <a:xfrm>
            <a:off x="1709738" y="6477000"/>
            <a:ext cx="919162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January 2015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95288" y="6477000"/>
            <a:ext cx="1314450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Varicella vaccines position paper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Resource slide deck</a:t>
            </a:r>
          </a:p>
        </p:txBody>
      </p:sp>
    </p:spTree>
    <p:extLst>
      <p:ext uri="{BB962C8B-B14F-4D97-AF65-F5344CB8AC3E}">
        <p14:creationId xmlns:p14="http://schemas.microsoft.com/office/powerpoint/2010/main" val="2184246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93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6F5F-D011-46AD-B567-FF45C1A036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121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>
                <a:solidFill>
                  <a:srgbClr val="20252C"/>
                </a:solidFill>
              </a:defRPr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C42EAE4D-B559-4E89-8CF2-BA20BADDE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887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BD99-C3D7-4079-8743-50496526D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3490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BBC2-DF46-47C4-AFCC-F78091107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0086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64E1-FA49-4876-AE6B-BDBD0560C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680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44600"/>
            <a:ext cx="825500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9900" y="4000500"/>
            <a:ext cx="8242300" cy="256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2030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956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8275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3746500"/>
            <a:ext cx="82677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1BD0F2B-E190-4E6E-B728-36628CED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06554"/>
      </p:ext>
    </p:extLst>
  </p:cSld>
  <p:clrMapOvr>
    <a:masterClrMapping/>
  </p:clrMapOvr>
  <p:transition>
    <p:fade thruBlk="1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ec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2180-BCB0-4910-B971-9929576ED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7694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254A-64ED-4660-8460-F676BC150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3330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5CD1-CC74-48B2-900A-4DBC737F2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258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1ABF-71F9-4EB9-9C05-7843BC8DDF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3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3B156-265A-4938-82EC-8CCA36B1DA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2300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3AEA-1FBD-4767-8B09-EC4C25AF2C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011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507B-7C40-4606-B18F-82FF7D5CAE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1577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8857-8860-4B63-9687-1D403B01A4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5575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053-2AAC-4879-9277-E55CE48453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7959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E71F-EBE1-45B1-89A7-D4392F74AE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9002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5341-AA51-402B-99CF-7187D367E2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7902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2BB4-ABBB-478B-9600-91CC872702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0115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BEC3-9BEC-4451-BA36-735A734D22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4669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1F1B-2E68-485A-B3F3-0D07AC1399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1300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65FC-1B14-4DE4-9757-D29B218EC6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5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1B86-CE59-4D4C-A853-483FACCFD1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02721"/>
      </p:ext>
    </p:extLst>
  </p:cSld>
  <p:clrMapOvr>
    <a:masterClrMapping/>
  </p:clrMapOvr>
  <p:transition spd="slow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64E3-9763-4003-BF96-C351E0222B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5420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1158-E418-41AE-A522-3C7B074EA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2291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109C-0581-4919-B925-A91A2A420A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7598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7EA0-7519-49BF-8CDB-91AAAE26CA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255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95C0-C0E8-4179-9C19-87768962D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5798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BD8B-21B7-4F93-9AAA-EEB576970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5647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8875-15D1-4691-917D-3D2736CF3D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354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CAFF-1AF5-4983-8B10-FF3608216F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271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3273-43EC-4373-A2D7-DEBFD3E0E2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6439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9502-5EBE-4B24-8880-0E5A394A09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21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4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38069-7070-47BB-B154-F181699609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854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749C-EF3D-458D-9589-066BC4D550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6075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2DA8-E6E5-43C3-99AF-5B729D261B3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8599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0349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91431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14C9-24F8-4E9B-87C1-33F42AF72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4944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92B4-B4D6-480B-BC6A-56D207529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4807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BDB4F-059B-47A9-A58F-F5C483F1C7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6548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D975-3181-4C0E-8EFF-39A297897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6337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ub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7509"/>
            <a:ext cx="77724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2078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26DA0-E7E9-44BA-A769-E88B7921F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25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460" y="82601"/>
            <a:ext cx="3790555" cy="920778"/>
          </a:xfrm>
        </p:spPr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78101" y="1695324"/>
            <a:ext cx="3785809" cy="5505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78101" y="4001960"/>
            <a:ext cx="3785809" cy="18467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978101" y="2631223"/>
            <a:ext cx="3785809" cy="121811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044854" y="1694356"/>
            <a:ext cx="2834105" cy="290164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78101" y="2209354"/>
            <a:ext cx="3785809" cy="391639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042132" y="4752001"/>
            <a:ext cx="2833523" cy="2534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 b="1"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042135" y="5020898"/>
            <a:ext cx="2832821" cy="8277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pPr>
              <a:defRPr/>
            </a:pPr>
            <a:r>
              <a:rPr lang="ru-RU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81115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3924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961796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073" y="294810"/>
            <a:ext cx="7568190" cy="3385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75072" y="1177489"/>
            <a:ext cx="8413327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4096" y="692554"/>
            <a:ext cx="7588803" cy="234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904" y="6058086"/>
            <a:ext cx="844582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Insert your date / confidentiality text here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4x3 presentation kit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E4B5-647C-435C-9C8F-F3C557F8D2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6389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03225" y="5899150"/>
            <a:ext cx="3851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289" y="1414465"/>
            <a:ext cx="8353425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2804" y="5899150"/>
            <a:ext cx="3138861" cy="488950"/>
          </a:xfrm>
        </p:spPr>
        <p:txBody>
          <a:bodyPr/>
          <a:lstStyle>
            <a:lvl1pPr marL="0" indent="0">
              <a:buFontTx/>
              <a:buNone/>
              <a:defRPr sz="800"/>
            </a:lvl1pPr>
            <a:lvl2pPr marL="358775" indent="0">
              <a:buFontTx/>
              <a:buNone/>
              <a:defRPr sz="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7275" y="6477000"/>
            <a:ext cx="288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FE44-7EC4-416C-9AEA-2FA97464BB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>
          <a:xfrm>
            <a:off x="1709738" y="6477000"/>
            <a:ext cx="919162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January 2015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95288" y="6477000"/>
            <a:ext cx="1314450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Varicella vaccines position paper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Resource slide deck</a:t>
            </a:r>
          </a:p>
        </p:txBody>
      </p:sp>
    </p:spTree>
    <p:extLst>
      <p:ext uri="{BB962C8B-B14F-4D97-AF65-F5344CB8AC3E}">
        <p14:creationId xmlns:p14="http://schemas.microsoft.com/office/powerpoint/2010/main" val="217660862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>
                <a:solidFill>
                  <a:srgbClr val="20252C"/>
                </a:solidFill>
              </a:defRPr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C42EAE4D-B559-4E89-8CF2-BA20BADDE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0509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BD99-C3D7-4079-8743-50496526D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3180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BBC2-DF46-47C4-AFCC-F78091107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6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64E1-FA49-4876-AE6B-BDBD0560C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3128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44600"/>
            <a:ext cx="825500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9900" y="4000500"/>
            <a:ext cx="8242300" cy="256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4023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956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8275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3746500"/>
            <a:ext cx="82677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1BD0F2B-E190-4E6E-B728-36628CED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9734"/>
      </p:ext>
    </p:extLst>
  </p:cSld>
  <p:clrMapOvr>
    <a:masterClrMapping/>
  </p:clrMapOvr>
  <p:transition>
    <p:fade thruBlk="1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ec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2180-BCB0-4910-B971-9929576ED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13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021" indent="-190339">
              <a:buClr>
                <a:srgbClr val="575C5F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944" y="854889"/>
            <a:ext cx="8691563" cy="1223962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93B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11"/>
          </p:nvPr>
        </p:nvSpPr>
        <p:spPr>
          <a:xfrm>
            <a:off x="443880" y="233650"/>
            <a:ext cx="3048000" cy="646113"/>
          </a:xfrm>
        </p:spPr>
        <p:txBody>
          <a:bodyPr/>
          <a:lstStyle>
            <a:lvl1pPr marL="0" indent="0">
              <a:buNone/>
              <a:defRPr sz="1800">
                <a:solidFill>
                  <a:srgbClr val="81888D"/>
                </a:solidFill>
              </a:defRPr>
            </a:lvl1pPr>
            <a:lvl4pPr marL="1243552" indent="0">
              <a:buNone/>
              <a:defRPr/>
            </a:lvl4pPr>
            <a:lvl5pPr marL="1713060" indent="0" algn="l">
              <a:buNone/>
              <a:defRPr sz="1800">
                <a:solidFill>
                  <a:srgbClr val="81888D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355686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254A-64ED-4660-8460-F676BC150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0440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5CD1-CC74-48B2-900A-4DBC737F2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9043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1ABF-71F9-4EB9-9C05-7843BC8DDF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5752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3AEA-1FBD-4767-8B09-EC4C25AF2C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180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507B-7C40-4606-B18F-82FF7D5CAE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9422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8857-8860-4B63-9687-1D403B01A4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608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053-2AAC-4879-9277-E55CE48453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5212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E71F-EBE1-45B1-89A7-D4392F74AE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5845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5341-AA51-402B-99CF-7187D367E2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9325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2BB4-ABBB-478B-9600-91CC872702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76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1364" tIns="45682" rIns="91364" bIns="4568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lIns="91364" tIns="45682" rIns="91364" bIns="4568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altLang="ru-RU" sz="3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82795"/>
      </p:ext>
    </p:extLst>
  </p:cSld>
  <p:clrMapOvr>
    <a:masterClrMapping/>
  </p:clrMapOvr>
  <p:transition spd="slow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BEC3-9BEC-4451-BA36-735A734D22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5148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1F1B-2E68-485A-B3F3-0D07AC1399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5902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65FC-1B14-4DE4-9757-D29B218EC6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7319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64E3-9763-4003-BF96-C351E0222B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2920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1158-E418-41AE-A522-3C7B074EA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1883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109C-0581-4919-B925-A91A2A420A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9321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7EA0-7519-49BF-8CDB-91AAAE26CA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8640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95C0-C0E8-4179-9C19-87768962D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0896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BD8B-21B7-4F93-9AAA-EEB576970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9395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8875-15D1-4691-917D-3D2736CF3D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04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8229600" cy="2378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49680"/>
            <a:ext cx="8229600" cy="2379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C1EF-4CE4-409A-A9A5-9E4DC9CC49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49A2-68E7-40D8-B62C-8C321085D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7773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CAFF-1AF5-4983-8B10-FF3608216F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7350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3273-43EC-4373-A2D7-DEBFD3E0E2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0671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9502-5EBE-4B24-8880-0E5A394A09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9838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749C-EF3D-458D-9589-066BC4D550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9872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2DA8-E6E5-43C3-99AF-5B729D261B3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6285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342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09432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814C9-24F8-4E9B-87C1-33F42AF72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5744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92B4-B4D6-480B-BC6A-56D207529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701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BDB4F-059B-47A9-A58F-F5C483F1C7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57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9E83-75C7-4695-BE46-33385F5AD6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9771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D975-3181-4C0E-8EFF-39A297897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1137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ub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7509"/>
            <a:ext cx="77724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2468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26DA0-E7E9-44BA-A769-E88B7921F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6856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3924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803834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073" y="294810"/>
            <a:ext cx="7568190" cy="3385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75072" y="1177489"/>
            <a:ext cx="8413327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4096" y="692554"/>
            <a:ext cx="7588803" cy="234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904" y="6058086"/>
            <a:ext cx="844582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Insert your date / confidentiality text here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4x3 presentation kit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E4B5-647C-435C-9C8F-F3C557F8D2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1229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03225" y="5899150"/>
            <a:ext cx="3851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289" y="1414465"/>
            <a:ext cx="8353425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2804" y="5899150"/>
            <a:ext cx="3138861" cy="488950"/>
          </a:xfrm>
        </p:spPr>
        <p:txBody>
          <a:bodyPr/>
          <a:lstStyle>
            <a:lvl1pPr marL="0" indent="0">
              <a:buFontTx/>
              <a:buNone/>
              <a:defRPr sz="800"/>
            </a:lvl1pPr>
            <a:lvl2pPr marL="358775" indent="0">
              <a:buFontTx/>
              <a:buNone/>
              <a:defRPr sz="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7275" y="6477000"/>
            <a:ext cx="288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FE44-7EC4-416C-9AEA-2FA97464BB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>
          <a:xfrm>
            <a:off x="1709738" y="6477000"/>
            <a:ext cx="919162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January 2015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95288" y="6477000"/>
            <a:ext cx="1314450" cy="365125"/>
          </a:xfrm>
        </p:spPr>
        <p:txBody>
          <a:bodyPr lIns="0" tIns="0" rIns="0" bIns="0" rtlCol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Varicella vaccines position paper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Resource slide deck</a:t>
            </a:r>
          </a:p>
        </p:txBody>
      </p:sp>
    </p:spTree>
    <p:extLst>
      <p:ext uri="{BB962C8B-B14F-4D97-AF65-F5344CB8AC3E}">
        <p14:creationId xmlns:p14="http://schemas.microsoft.com/office/powerpoint/2010/main" val="405483053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>
                <a:solidFill>
                  <a:srgbClr val="20252C"/>
                </a:solidFill>
              </a:defRPr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C42EAE4D-B559-4E89-8CF2-BA20BADDE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383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BD99-C3D7-4079-8743-50496526D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8879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BBC2-DF46-47C4-AFCC-F78091107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5441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64E1-FA49-4876-AE6B-BDBD0560C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7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06808"/>
      </p:ext>
    </p:extLst>
  </p:cSld>
  <p:clrMapOvr>
    <a:masterClrMapping/>
  </p:clrMapOvr>
  <p:transition spd="med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44600"/>
            <a:ext cx="825500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9900" y="4000500"/>
            <a:ext cx="8242300" cy="256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3401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956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8275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3746500"/>
            <a:ext cx="82677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1BD0F2B-E190-4E6E-B728-36628CED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1768"/>
      </p:ext>
    </p:extLst>
  </p:cSld>
  <p:clrMapOvr>
    <a:masterClrMapping/>
  </p:clrMapOvr>
  <p:transition>
    <p:fade thruBlk="1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ec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2180-BCB0-4910-B971-9929576ED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75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254A-64ED-4660-8460-F676BC150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6242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5CD1-CC74-48B2-900A-4DBC737F2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9780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886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0331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7913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3718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0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34925" y="-26988"/>
            <a:ext cx="424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7030A0"/>
                </a:solidFill>
              </a:rPr>
              <a:t>PUL 508-02-12</a:t>
            </a:r>
            <a:endParaRPr lang="en-GB" sz="100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 anchor="b"/>
          <a:lstStyle>
            <a:lvl1pPr>
              <a:defRPr sz="3200" b="0">
                <a:solidFill>
                  <a:schemeClr val="tx1"/>
                </a:solidFill>
                <a:effectLst/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68318" y="1412776"/>
            <a:ext cx="8207375" cy="4753074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+mn-lt"/>
              </a:defRPr>
            </a:lvl1pPr>
            <a:lvl2pPr marL="456815" indent="0">
              <a:buClr>
                <a:schemeClr val="bg2"/>
              </a:buClr>
              <a:buFont typeface="Arial" pitchFamily="34" charset="0"/>
              <a:buNone/>
              <a:defRPr sz="2200">
                <a:solidFill>
                  <a:schemeClr val="bg2"/>
                </a:solidFill>
                <a:latin typeface="+mn-lt"/>
              </a:defRPr>
            </a:lvl2pPr>
            <a:lvl3pPr marL="913632" indent="0">
              <a:buFont typeface="Arial" pitchFamily="34" charset="0"/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0"/>
          </p:nvPr>
        </p:nvSpPr>
        <p:spPr>
          <a:xfrm>
            <a:off x="477838" y="5868989"/>
            <a:ext cx="8229600" cy="858837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456815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96550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2933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3705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9198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9807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6419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5498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3432-3FD4-4A69-ADC3-B9782A10506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6739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83242"/>
      </p:ext>
    </p:extLst>
  </p:cSld>
  <p:clrMapOvr>
    <a:masterClrMapping/>
  </p:clrMapOvr>
  <p:transition spd="slow"/>
  <p:hf sldNum="0" hdr="0" ftr="0" dt="0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3000375" y="6597650"/>
            <a:ext cx="2592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ru-RU" sz="1000">
                <a:solidFill>
                  <a:prstClr val="white"/>
                </a:solidFill>
                <a:cs typeface="Arial" panose="020B0604020202020204" pitchFamily="34" charset="0"/>
              </a:rPr>
              <a:t>PPE/COE/0109/0016/04 – </a:t>
            </a:r>
            <a:r>
              <a:rPr lang="ru-RU" altLang="ru-RU" sz="1000">
                <a:solidFill>
                  <a:prstClr val="white"/>
                </a:solidFill>
                <a:cs typeface="Arial" panose="020B0604020202020204" pitchFamily="34" charset="0"/>
              </a:rPr>
              <a:t>Ноябрь</a:t>
            </a:r>
            <a:r>
              <a:rPr lang="en-GB" altLang="ru-RU" sz="1000">
                <a:solidFill>
                  <a:prstClr val="white"/>
                </a:solidFill>
                <a:cs typeface="Arial" panose="020B0604020202020204" pitchFamily="34" charset="0"/>
              </a:rPr>
              <a:t>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80650"/>
            <a:ext cx="8715436" cy="766755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8577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1838" y="6492875"/>
            <a:ext cx="2133600" cy="365125"/>
          </a:xfrm>
        </p:spPr>
        <p:txBody>
          <a:bodyPr lIns="91440" tIns="45720" rIns="91440" bIns="45720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9D4F6CB-8402-4D78-BB3C-33CE19FC505E}" type="slidenum">
              <a:rPr lang="en-GB" altLang="ru-RU">
                <a:solidFill>
                  <a:prstClr val="white"/>
                </a:solidFill>
              </a:rPr>
              <a:pPr/>
              <a:t>‹#›</a:t>
            </a:fld>
            <a:endParaRPr lang="en-GB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0015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7937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539750" y="2097088"/>
            <a:ext cx="80645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5047-CFBD-4885-BFE4-595CBDA266BC}" type="datetime1">
              <a:rPr lang="ru-RU">
                <a:solidFill>
                  <a:srgbClr val="000000"/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68DB7A-8A31-4C92-8F52-2F703A8392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179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E7DB-9D35-43A4-BE3D-2EB1CFBC48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6A92-EEC9-41F0-A536-3519A3AB090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88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539750" y="2097088"/>
            <a:ext cx="80645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46B3FC-8E85-40B6-BB2C-E73045F249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fld id="{6A6A4948-8314-45FC-AEB5-B4A439D06A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979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913333"/>
      </p:ext>
    </p:extLst>
  </p:cSld>
  <p:clrMapOvr>
    <a:masterClrMapping/>
  </p:clrMapOvr>
  <p:transition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59D4-7CC9-473B-8FA7-13B9FC3ED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5244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95999"/>
            <a:ext cx="9144000" cy="64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8290778" cy="123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858797" y="625195"/>
            <a:ext cx="828001" cy="828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910144" y="676554"/>
            <a:ext cx="725309" cy="725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910152" y="676553"/>
            <a:ext cx="725805" cy="725805"/>
          </a:xfrm>
          <a:custGeom>
            <a:avLst/>
            <a:gdLst/>
            <a:ahLst/>
            <a:cxnLst/>
            <a:rect l="l" t="t" r="r" b="b"/>
            <a:pathLst>
              <a:path w="725804" h="725805">
                <a:moveTo>
                  <a:pt x="362648" y="725297"/>
                </a:moveTo>
                <a:lnTo>
                  <a:pt x="421473" y="720550"/>
                </a:lnTo>
                <a:lnTo>
                  <a:pt x="477275" y="706808"/>
                </a:lnTo>
                <a:lnTo>
                  <a:pt x="529309" y="684817"/>
                </a:lnTo>
                <a:lnTo>
                  <a:pt x="576826" y="655325"/>
                </a:lnTo>
                <a:lnTo>
                  <a:pt x="619082" y="619077"/>
                </a:lnTo>
                <a:lnTo>
                  <a:pt x="655328" y="576821"/>
                </a:lnTo>
                <a:lnTo>
                  <a:pt x="684820" y="529303"/>
                </a:lnTo>
                <a:lnTo>
                  <a:pt x="706809" y="477271"/>
                </a:lnTo>
                <a:lnTo>
                  <a:pt x="720550" y="421470"/>
                </a:lnTo>
                <a:lnTo>
                  <a:pt x="725296" y="362648"/>
                </a:lnTo>
                <a:lnTo>
                  <a:pt x="724094" y="332904"/>
                </a:lnTo>
                <a:lnTo>
                  <a:pt x="714757" y="275497"/>
                </a:lnTo>
                <a:lnTo>
                  <a:pt x="696799" y="221486"/>
                </a:lnTo>
                <a:lnTo>
                  <a:pt x="670965" y="171617"/>
                </a:lnTo>
                <a:lnTo>
                  <a:pt x="638003" y="126638"/>
                </a:lnTo>
                <a:lnTo>
                  <a:pt x="598658" y="87293"/>
                </a:lnTo>
                <a:lnTo>
                  <a:pt x="553679" y="54331"/>
                </a:lnTo>
                <a:lnTo>
                  <a:pt x="503810" y="28497"/>
                </a:lnTo>
                <a:lnTo>
                  <a:pt x="449799" y="10539"/>
                </a:lnTo>
                <a:lnTo>
                  <a:pt x="392392" y="1202"/>
                </a:lnTo>
                <a:lnTo>
                  <a:pt x="362648" y="0"/>
                </a:lnTo>
                <a:lnTo>
                  <a:pt x="332904" y="1202"/>
                </a:lnTo>
                <a:lnTo>
                  <a:pt x="275497" y="10539"/>
                </a:lnTo>
                <a:lnTo>
                  <a:pt x="221486" y="28497"/>
                </a:lnTo>
                <a:lnTo>
                  <a:pt x="171617" y="54331"/>
                </a:lnTo>
                <a:lnTo>
                  <a:pt x="126638" y="87293"/>
                </a:lnTo>
                <a:lnTo>
                  <a:pt x="87293" y="126638"/>
                </a:lnTo>
                <a:lnTo>
                  <a:pt x="54331" y="171617"/>
                </a:lnTo>
                <a:lnTo>
                  <a:pt x="28497" y="221486"/>
                </a:lnTo>
                <a:lnTo>
                  <a:pt x="10539" y="275497"/>
                </a:lnTo>
                <a:lnTo>
                  <a:pt x="1202" y="332904"/>
                </a:lnTo>
                <a:lnTo>
                  <a:pt x="0" y="362648"/>
                </a:lnTo>
                <a:lnTo>
                  <a:pt x="1202" y="392390"/>
                </a:lnTo>
                <a:lnTo>
                  <a:pt x="10539" y="449795"/>
                </a:lnTo>
                <a:lnTo>
                  <a:pt x="28497" y="503805"/>
                </a:lnTo>
                <a:lnTo>
                  <a:pt x="54331" y="553673"/>
                </a:lnTo>
                <a:lnTo>
                  <a:pt x="87293" y="598653"/>
                </a:lnTo>
                <a:lnTo>
                  <a:pt x="126638" y="637998"/>
                </a:lnTo>
                <a:lnTo>
                  <a:pt x="171617" y="670962"/>
                </a:lnTo>
                <a:lnTo>
                  <a:pt x="221486" y="696797"/>
                </a:lnTo>
                <a:lnTo>
                  <a:pt x="275497" y="714757"/>
                </a:lnTo>
                <a:lnTo>
                  <a:pt x="332904" y="724094"/>
                </a:lnTo>
                <a:lnTo>
                  <a:pt x="362648" y="72529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8094899" y="860149"/>
            <a:ext cx="357505" cy="358775"/>
          </a:xfrm>
          <a:custGeom>
            <a:avLst/>
            <a:gdLst/>
            <a:ahLst/>
            <a:cxnLst/>
            <a:rect l="l" t="t" r="r" b="b"/>
            <a:pathLst>
              <a:path w="357504" h="358775">
                <a:moveTo>
                  <a:pt x="356870" y="130098"/>
                </a:moveTo>
                <a:lnTo>
                  <a:pt x="310654" y="50050"/>
                </a:lnTo>
                <a:lnTo>
                  <a:pt x="299168" y="55224"/>
                </a:lnTo>
                <a:lnTo>
                  <a:pt x="286519" y="57758"/>
                </a:lnTo>
                <a:lnTo>
                  <a:pt x="245608" y="43828"/>
                </a:lnTo>
                <a:lnTo>
                  <a:pt x="226191" y="9097"/>
                </a:lnTo>
                <a:lnTo>
                  <a:pt x="225653" y="838"/>
                </a:lnTo>
                <a:lnTo>
                  <a:pt x="225767" y="431"/>
                </a:lnTo>
                <a:lnTo>
                  <a:pt x="225780" y="0"/>
                </a:lnTo>
                <a:lnTo>
                  <a:pt x="132245" y="0"/>
                </a:lnTo>
                <a:lnTo>
                  <a:pt x="132257" y="431"/>
                </a:lnTo>
                <a:lnTo>
                  <a:pt x="132372" y="838"/>
                </a:lnTo>
                <a:lnTo>
                  <a:pt x="132372" y="1282"/>
                </a:lnTo>
                <a:lnTo>
                  <a:pt x="117253" y="39804"/>
                </a:lnTo>
                <a:lnTo>
                  <a:pt x="80257" y="57745"/>
                </a:lnTo>
                <a:lnTo>
                  <a:pt x="65483" y="56673"/>
                </a:lnTo>
                <a:lnTo>
                  <a:pt x="53800" y="53316"/>
                </a:lnTo>
                <a:lnTo>
                  <a:pt x="0" y="129705"/>
                </a:lnTo>
                <a:lnTo>
                  <a:pt x="10686" y="137332"/>
                </a:lnTo>
                <a:lnTo>
                  <a:pt x="19341" y="147139"/>
                </a:lnTo>
                <a:lnTo>
                  <a:pt x="25547" y="158754"/>
                </a:lnTo>
                <a:lnTo>
                  <a:pt x="28885" y="171807"/>
                </a:lnTo>
                <a:lnTo>
                  <a:pt x="27748" y="187631"/>
                </a:lnTo>
                <a:lnTo>
                  <a:pt x="24002" y="201111"/>
                </a:lnTo>
                <a:lnTo>
                  <a:pt x="17971" y="212319"/>
                </a:lnTo>
                <a:lnTo>
                  <a:pt x="9982" y="221324"/>
                </a:lnTo>
                <a:lnTo>
                  <a:pt x="359" y="228197"/>
                </a:lnTo>
                <a:lnTo>
                  <a:pt x="46418" y="308991"/>
                </a:lnTo>
                <a:lnTo>
                  <a:pt x="57814" y="303612"/>
                </a:lnTo>
                <a:lnTo>
                  <a:pt x="70404" y="300855"/>
                </a:lnTo>
                <a:lnTo>
                  <a:pt x="86163" y="302421"/>
                </a:lnTo>
                <a:lnTo>
                  <a:pt x="121305" y="324072"/>
                </a:lnTo>
                <a:lnTo>
                  <a:pt x="132372" y="357606"/>
                </a:lnTo>
                <a:lnTo>
                  <a:pt x="132270" y="357949"/>
                </a:lnTo>
                <a:lnTo>
                  <a:pt x="132270" y="358305"/>
                </a:lnTo>
                <a:lnTo>
                  <a:pt x="225755" y="358305"/>
                </a:lnTo>
                <a:lnTo>
                  <a:pt x="225742" y="357949"/>
                </a:lnTo>
                <a:lnTo>
                  <a:pt x="225653" y="357606"/>
                </a:lnTo>
                <a:lnTo>
                  <a:pt x="225653" y="357251"/>
                </a:lnTo>
                <a:lnTo>
                  <a:pt x="240770" y="318718"/>
                </a:lnTo>
                <a:lnTo>
                  <a:pt x="277756" y="300775"/>
                </a:lnTo>
                <a:lnTo>
                  <a:pt x="292518" y="301846"/>
                </a:lnTo>
                <a:lnTo>
                  <a:pt x="304068" y="305186"/>
                </a:lnTo>
                <a:lnTo>
                  <a:pt x="356958" y="228053"/>
                </a:lnTo>
                <a:lnTo>
                  <a:pt x="346392" y="220310"/>
                </a:lnTo>
                <a:lnTo>
                  <a:pt x="337870" y="210411"/>
                </a:lnTo>
                <a:lnTo>
                  <a:pt x="331809" y="198725"/>
                </a:lnTo>
                <a:lnTo>
                  <a:pt x="328626" y="185623"/>
                </a:lnTo>
                <a:lnTo>
                  <a:pt x="329817" y="169989"/>
                </a:lnTo>
                <a:lnTo>
                  <a:pt x="333636" y="156633"/>
                </a:lnTo>
                <a:lnTo>
                  <a:pt x="339753" y="145503"/>
                </a:lnTo>
                <a:lnTo>
                  <a:pt x="347841" y="136545"/>
                </a:lnTo>
                <a:lnTo>
                  <a:pt x="356870" y="13009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115010" y="8067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115010" y="1161325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321585" y="8049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321585" y="1161325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424185" y="9831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8010185" y="9831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8535599" y="1035599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99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911000" y="1035599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99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5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39552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381606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461" y="82601"/>
            <a:ext cx="3790555" cy="920778"/>
          </a:xfrm>
        </p:spPr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78098" y="1695324"/>
            <a:ext cx="3785809" cy="5505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78098" y="4001959"/>
            <a:ext cx="3785809" cy="18467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978098" y="2631223"/>
            <a:ext cx="3785809" cy="121811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044852" y="1694352"/>
            <a:ext cx="2834105" cy="290164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78098" y="2209352"/>
            <a:ext cx="3785809" cy="391639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042131" y="4752001"/>
            <a:ext cx="2833523" cy="2534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 b="1"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042131" y="5020895"/>
            <a:ext cx="2832821" cy="8277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pPr>
              <a:defRPr/>
            </a:pPr>
            <a:r>
              <a:rPr lang="ru-RU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47896105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9965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6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н низ пра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iz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oprinosLogo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75"/>
            <a:ext cx="2071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429156"/>
          </a:xfrm>
        </p:spPr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Clr>
                <a:srgbClr val="FFFF00"/>
              </a:buClr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000496" y="6215082"/>
            <a:ext cx="4714908" cy="642918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68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18014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198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6139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9725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3296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43943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3577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47624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247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2310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3432-3FD4-4A69-ADC3-B9782A10506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52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-36513" y="6638925"/>
            <a:ext cx="424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7030A0"/>
                </a:solidFill>
              </a:rPr>
              <a:t>PUL 508-02-12</a:t>
            </a:r>
            <a:endParaRPr lang="en-GB" sz="1000" smtClean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547668" y="2708921"/>
            <a:ext cx="7169299" cy="1161405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tx1"/>
                </a:solidFill>
                <a:latin typeface="Inform Cyr" pitchFamily="8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Текст 5"/>
          <p:cNvSpPr>
            <a:spLocks noGrp="1"/>
          </p:cNvSpPr>
          <p:nvPr>
            <p:ph type="body" sz="quarter" idx="11"/>
          </p:nvPr>
        </p:nvSpPr>
        <p:spPr>
          <a:xfrm>
            <a:off x="467546" y="2708921"/>
            <a:ext cx="936104" cy="1161405"/>
          </a:xfrm>
        </p:spPr>
        <p:txBody>
          <a:bodyPr anchor="ctr">
            <a:noAutofit/>
          </a:bodyPr>
          <a:lstStyle>
            <a:lvl1pPr algn="ctr">
              <a:defRPr sz="9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32371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632539"/>
      </p:ext>
    </p:extLst>
  </p:cSld>
  <p:clrMapOvr>
    <a:masterClrMapping/>
  </p:clrMapOvr>
  <p:transition spd="slow"/>
  <p:hf sldNum="0" hdr="0" ftr="0" dt="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3000375" y="6597650"/>
            <a:ext cx="2592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ru-RU" sz="1000">
                <a:solidFill>
                  <a:prstClr val="white"/>
                </a:solidFill>
                <a:cs typeface="Arial" panose="020B0604020202020204" pitchFamily="34" charset="0"/>
              </a:rPr>
              <a:t>PPE/COE/0109/0016/04 – </a:t>
            </a:r>
            <a:r>
              <a:rPr lang="ru-RU" altLang="ru-RU" sz="1000">
                <a:solidFill>
                  <a:prstClr val="white"/>
                </a:solidFill>
                <a:cs typeface="Arial" panose="020B0604020202020204" pitchFamily="34" charset="0"/>
              </a:rPr>
              <a:t>Ноябрь</a:t>
            </a:r>
            <a:r>
              <a:rPr lang="en-GB" altLang="ru-RU" sz="1000">
                <a:solidFill>
                  <a:prstClr val="white"/>
                </a:solidFill>
                <a:cs typeface="Arial" panose="020B0604020202020204" pitchFamily="34" charset="0"/>
              </a:rPr>
              <a:t>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80650"/>
            <a:ext cx="8715436" cy="766755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8577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1838" y="6492875"/>
            <a:ext cx="2133600" cy="365125"/>
          </a:xfrm>
        </p:spPr>
        <p:txBody>
          <a:bodyPr lIns="91440" tIns="45720" rIns="91440" bIns="45720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9D4F6CB-8402-4D78-BB3C-33CE19FC505E}" type="slidenum">
              <a:rPr lang="en-GB" altLang="ru-RU">
                <a:solidFill>
                  <a:prstClr val="white"/>
                </a:solidFill>
              </a:rPr>
              <a:pPr/>
              <a:t>‹#›</a:t>
            </a:fld>
            <a:endParaRPr lang="en-GB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2364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23702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E7DB-9D35-43A4-BE3D-2EB1CFBC48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6A92-EEC9-41F0-A536-3519A3AB090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0021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539750" y="2097088"/>
            <a:ext cx="80645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46B3FC-8E85-40B6-BB2C-E73045F249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fld id="{6A6A4948-8314-45FC-AEB5-B4A439D06A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5987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16685849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59D4-7CC9-473B-8FA7-13B9FC3ED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9796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95999"/>
            <a:ext cx="9144000" cy="64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8290778" cy="123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858797" y="625195"/>
            <a:ext cx="828001" cy="828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910144" y="676554"/>
            <a:ext cx="725309" cy="725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910152" y="676553"/>
            <a:ext cx="725805" cy="725805"/>
          </a:xfrm>
          <a:custGeom>
            <a:avLst/>
            <a:gdLst/>
            <a:ahLst/>
            <a:cxnLst/>
            <a:rect l="l" t="t" r="r" b="b"/>
            <a:pathLst>
              <a:path w="725804" h="725805">
                <a:moveTo>
                  <a:pt x="362648" y="725297"/>
                </a:moveTo>
                <a:lnTo>
                  <a:pt x="421473" y="720550"/>
                </a:lnTo>
                <a:lnTo>
                  <a:pt x="477275" y="706808"/>
                </a:lnTo>
                <a:lnTo>
                  <a:pt x="529309" y="684817"/>
                </a:lnTo>
                <a:lnTo>
                  <a:pt x="576826" y="655325"/>
                </a:lnTo>
                <a:lnTo>
                  <a:pt x="619082" y="619077"/>
                </a:lnTo>
                <a:lnTo>
                  <a:pt x="655328" y="576821"/>
                </a:lnTo>
                <a:lnTo>
                  <a:pt x="684820" y="529303"/>
                </a:lnTo>
                <a:lnTo>
                  <a:pt x="706809" y="477271"/>
                </a:lnTo>
                <a:lnTo>
                  <a:pt x="720550" y="421470"/>
                </a:lnTo>
                <a:lnTo>
                  <a:pt x="725296" y="362648"/>
                </a:lnTo>
                <a:lnTo>
                  <a:pt x="724094" y="332904"/>
                </a:lnTo>
                <a:lnTo>
                  <a:pt x="714757" y="275497"/>
                </a:lnTo>
                <a:lnTo>
                  <a:pt x="696799" y="221486"/>
                </a:lnTo>
                <a:lnTo>
                  <a:pt x="670965" y="171617"/>
                </a:lnTo>
                <a:lnTo>
                  <a:pt x="638003" y="126638"/>
                </a:lnTo>
                <a:lnTo>
                  <a:pt x="598658" y="87293"/>
                </a:lnTo>
                <a:lnTo>
                  <a:pt x="553679" y="54331"/>
                </a:lnTo>
                <a:lnTo>
                  <a:pt x="503810" y="28497"/>
                </a:lnTo>
                <a:lnTo>
                  <a:pt x="449799" y="10539"/>
                </a:lnTo>
                <a:lnTo>
                  <a:pt x="392392" y="1202"/>
                </a:lnTo>
                <a:lnTo>
                  <a:pt x="362648" y="0"/>
                </a:lnTo>
                <a:lnTo>
                  <a:pt x="332904" y="1202"/>
                </a:lnTo>
                <a:lnTo>
                  <a:pt x="275497" y="10539"/>
                </a:lnTo>
                <a:lnTo>
                  <a:pt x="221486" y="28497"/>
                </a:lnTo>
                <a:lnTo>
                  <a:pt x="171617" y="54331"/>
                </a:lnTo>
                <a:lnTo>
                  <a:pt x="126638" y="87293"/>
                </a:lnTo>
                <a:lnTo>
                  <a:pt x="87293" y="126638"/>
                </a:lnTo>
                <a:lnTo>
                  <a:pt x="54331" y="171617"/>
                </a:lnTo>
                <a:lnTo>
                  <a:pt x="28497" y="221486"/>
                </a:lnTo>
                <a:lnTo>
                  <a:pt x="10539" y="275497"/>
                </a:lnTo>
                <a:lnTo>
                  <a:pt x="1202" y="332904"/>
                </a:lnTo>
                <a:lnTo>
                  <a:pt x="0" y="362648"/>
                </a:lnTo>
                <a:lnTo>
                  <a:pt x="1202" y="392390"/>
                </a:lnTo>
                <a:lnTo>
                  <a:pt x="10539" y="449795"/>
                </a:lnTo>
                <a:lnTo>
                  <a:pt x="28497" y="503805"/>
                </a:lnTo>
                <a:lnTo>
                  <a:pt x="54331" y="553673"/>
                </a:lnTo>
                <a:lnTo>
                  <a:pt x="87293" y="598653"/>
                </a:lnTo>
                <a:lnTo>
                  <a:pt x="126638" y="637998"/>
                </a:lnTo>
                <a:lnTo>
                  <a:pt x="171617" y="670962"/>
                </a:lnTo>
                <a:lnTo>
                  <a:pt x="221486" y="696797"/>
                </a:lnTo>
                <a:lnTo>
                  <a:pt x="275497" y="714757"/>
                </a:lnTo>
                <a:lnTo>
                  <a:pt x="332904" y="724094"/>
                </a:lnTo>
                <a:lnTo>
                  <a:pt x="362648" y="72529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8094899" y="860149"/>
            <a:ext cx="357505" cy="358775"/>
          </a:xfrm>
          <a:custGeom>
            <a:avLst/>
            <a:gdLst/>
            <a:ahLst/>
            <a:cxnLst/>
            <a:rect l="l" t="t" r="r" b="b"/>
            <a:pathLst>
              <a:path w="357504" h="358775">
                <a:moveTo>
                  <a:pt x="356870" y="130098"/>
                </a:moveTo>
                <a:lnTo>
                  <a:pt x="310654" y="50050"/>
                </a:lnTo>
                <a:lnTo>
                  <a:pt x="299168" y="55224"/>
                </a:lnTo>
                <a:lnTo>
                  <a:pt x="286519" y="57758"/>
                </a:lnTo>
                <a:lnTo>
                  <a:pt x="245608" y="43828"/>
                </a:lnTo>
                <a:lnTo>
                  <a:pt x="226191" y="9097"/>
                </a:lnTo>
                <a:lnTo>
                  <a:pt x="225653" y="838"/>
                </a:lnTo>
                <a:lnTo>
                  <a:pt x="225767" y="431"/>
                </a:lnTo>
                <a:lnTo>
                  <a:pt x="225780" y="0"/>
                </a:lnTo>
                <a:lnTo>
                  <a:pt x="132245" y="0"/>
                </a:lnTo>
                <a:lnTo>
                  <a:pt x="132257" y="431"/>
                </a:lnTo>
                <a:lnTo>
                  <a:pt x="132372" y="838"/>
                </a:lnTo>
                <a:lnTo>
                  <a:pt x="132372" y="1282"/>
                </a:lnTo>
                <a:lnTo>
                  <a:pt x="117253" y="39804"/>
                </a:lnTo>
                <a:lnTo>
                  <a:pt x="80257" y="57745"/>
                </a:lnTo>
                <a:lnTo>
                  <a:pt x="65483" y="56673"/>
                </a:lnTo>
                <a:lnTo>
                  <a:pt x="53800" y="53316"/>
                </a:lnTo>
                <a:lnTo>
                  <a:pt x="0" y="129705"/>
                </a:lnTo>
                <a:lnTo>
                  <a:pt x="10686" y="137332"/>
                </a:lnTo>
                <a:lnTo>
                  <a:pt x="19341" y="147139"/>
                </a:lnTo>
                <a:lnTo>
                  <a:pt x="25547" y="158754"/>
                </a:lnTo>
                <a:lnTo>
                  <a:pt x="28885" y="171807"/>
                </a:lnTo>
                <a:lnTo>
                  <a:pt x="27748" y="187631"/>
                </a:lnTo>
                <a:lnTo>
                  <a:pt x="24002" y="201111"/>
                </a:lnTo>
                <a:lnTo>
                  <a:pt x="17971" y="212319"/>
                </a:lnTo>
                <a:lnTo>
                  <a:pt x="9982" y="221324"/>
                </a:lnTo>
                <a:lnTo>
                  <a:pt x="359" y="228197"/>
                </a:lnTo>
                <a:lnTo>
                  <a:pt x="46418" y="308991"/>
                </a:lnTo>
                <a:lnTo>
                  <a:pt x="57814" y="303612"/>
                </a:lnTo>
                <a:lnTo>
                  <a:pt x="70404" y="300855"/>
                </a:lnTo>
                <a:lnTo>
                  <a:pt x="86163" y="302421"/>
                </a:lnTo>
                <a:lnTo>
                  <a:pt x="121305" y="324072"/>
                </a:lnTo>
                <a:lnTo>
                  <a:pt x="132372" y="357606"/>
                </a:lnTo>
                <a:lnTo>
                  <a:pt x="132270" y="357949"/>
                </a:lnTo>
                <a:lnTo>
                  <a:pt x="132270" y="358305"/>
                </a:lnTo>
                <a:lnTo>
                  <a:pt x="225755" y="358305"/>
                </a:lnTo>
                <a:lnTo>
                  <a:pt x="225742" y="357949"/>
                </a:lnTo>
                <a:lnTo>
                  <a:pt x="225653" y="357606"/>
                </a:lnTo>
                <a:lnTo>
                  <a:pt x="225653" y="357251"/>
                </a:lnTo>
                <a:lnTo>
                  <a:pt x="240770" y="318718"/>
                </a:lnTo>
                <a:lnTo>
                  <a:pt x="277756" y="300775"/>
                </a:lnTo>
                <a:lnTo>
                  <a:pt x="292518" y="301846"/>
                </a:lnTo>
                <a:lnTo>
                  <a:pt x="304068" y="305186"/>
                </a:lnTo>
                <a:lnTo>
                  <a:pt x="356958" y="228053"/>
                </a:lnTo>
                <a:lnTo>
                  <a:pt x="346392" y="220310"/>
                </a:lnTo>
                <a:lnTo>
                  <a:pt x="337870" y="210411"/>
                </a:lnTo>
                <a:lnTo>
                  <a:pt x="331809" y="198725"/>
                </a:lnTo>
                <a:lnTo>
                  <a:pt x="328626" y="185623"/>
                </a:lnTo>
                <a:lnTo>
                  <a:pt x="329817" y="169989"/>
                </a:lnTo>
                <a:lnTo>
                  <a:pt x="333636" y="156633"/>
                </a:lnTo>
                <a:lnTo>
                  <a:pt x="339753" y="145503"/>
                </a:lnTo>
                <a:lnTo>
                  <a:pt x="347841" y="136545"/>
                </a:lnTo>
                <a:lnTo>
                  <a:pt x="356870" y="13009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115010" y="8067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115010" y="1161325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321585" y="8049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321585" y="1161325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424185" y="9831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8010185" y="9831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8535599" y="1035599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99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911000" y="1035599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99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1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39552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2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3768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8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596989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461" y="82601"/>
            <a:ext cx="3790555" cy="920778"/>
          </a:xfrm>
        </p:spPr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78098" y="1695324"/>
            <a:ext cx="3785809" cy="5505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78098" y="4001959"/>
            <a:ext cx="3785809" cy="18467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978098" y="2631223"/>
            <a:ext cx="3785809" cy="121811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044852" y="1694352"/>
            <a:ext cx="2834105" cy="290164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78098" y="2209352"/>
            <a:ext cx="3785809" cy="391639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042131" y="4752001"/>
            <a:ext cx="2833523" cy="2534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 b="1"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042131" y="5020895"/>
            <a:ext cx="2832821" cy="8277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pPr>
              <a:defRPr/>
            </a:pPr>
            <a:r>
              <a:rPr lang="ru-RU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570699014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8217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5020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9874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4849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1456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0509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82806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2808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27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058" indent="-452058">
              <a:buSzPct val="100000"/>
              <a:buFont typeface="+mj-lt"/>
              <a:buAutoNum type="arabicPeriod"/>
              <a:defRPr/>
            </a:lvl1pPr>
            <a:lvl2pPr marL="683638" indent="-231580">
              <a:defRPr/>
            </a:lvl2pPr>
            <a:lvl3pPr marL="913632" indent="-229994">
              <a:defRPr/>
            </a:lvl3pPr>
            <a:lvl4pPr marL="1145211" indent="-231580">
              <a:defRPr/>
            </a:lvl4pPr>
            <a:lvl5pPr marL="1367273" indent="-222064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2127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887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652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3432-3FD4-4A69-ADC3-B9782A10506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3687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632986"/>
      </p:ext>
    </p:extLst>
  </p:cSld>
  <p:clrMapOvr>
    <a:masterClrMapping/>
  </p:clrMapOvr>
  <p:transition spd="slow"/>
  <p:hf sldNum="0" hdr="0" ftr="0" dt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3000375" y="6597650"/>
            <a:ext cx="2592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ru-RU" sz="1000">
                <a:solidFill>
                  <a:prstClr val="white"/>
                </a:solidFill>
                <a:cs typeface="Arial" panose="020B0604020202020204" pitchFamily="34" charset="0"/>
              </a:rPr>
              <a:t>PPE/COE/0109/0016/04 – </a:t>
            </a:r>
            <a:r>
              <a:rPr lang="ru-RU" altLang="ru-RU" sz="1000">
                <a:solidFill>
                  <a:prstClr val="white"/>
                </a:solidFill>
                <a:cs typeface="Arial" panose="020B0604020202020204" pitchFamily="34" charset="0"/>
              </a:rPr>
              <a:t>Ноябрь</a:t>
            </a:r>
            <a:r>
              <a:rPr lang="en-GB" altLang="ru-RU" sz="1000">
                <a:solidFill>
                  <a:prstClr val="white"/>
                </a:solidFill>
                <a:cs typeface="Arial" panose="020B0604020202020204" pitchFamily="34" charset="0"/>
              </a:rPr>
              <a:t>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80650"/>
            <a:ext cx="8715436" cy="766755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8577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1838" y="6492875"/>
            <a:ext cx="2133600" cy="365125"/>
          </a:xfrm>
        </p:spPr>
        <p:txBody>
          <a:bodyPr lIns="91440" tIns="45720" rIns="91440" bIns="45720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9D4F6CB-8402-4D78-BB3C-33CE19FC505E}" type="slidenum">
              <a:rPr lang="en-GB" altLang="ru-RU">
                <a:solidFill>
                  <a:prstClr val="white"/>
                </a:solidFill>
              </a:rPr>
              <a:pPr/>
              <a:t>‹#›</a:t>
            </a:fld>
            <a:endParaRPr lang="en-GB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8630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932222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E7DB-9D35-43A4-BE3D-2EB1CFBC48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6A92-EEC9-41F0-A536-3519A3AB090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7341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539750" y="2097088"/>
            <a:ext cx="80645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46B3FC-8E85-40B6-BB2C-E73045F249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fld id="{6A6A4948-8314-45FC-AEB5-B4A439D06A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2499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1142525"/>
      </p:ext>
    </p:extLst>
  </p:cSld>
  <p:clrMapOvr>
    <a:masterClrMapping/>
  </p:clrMapOvr>
  <p:transition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59D4-7CC9-473B-8FA7-13B9FC3EDA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9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91" y="1600209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  <a:lvl2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2pPr>
            <a:lvl3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3pPr>
            <a:lvl4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930" y="-28127"/>
            <a:ext cx="8143845" cy="864840"/>
          </a:xfrm>
          <a:prstGeom prst="rect">
            <a:avLst/>
          </a:prstGeom>
        </p:spPr>
        <p:txBody>
          <a:bodyPr rtlCol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48371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95999"/>
            <a:ext cx="9144000" cy="64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8290778" cy="123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858797" y="625195"/>
            <a:ext cx="828001" cy="828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910144" y="676554"/>
            <a:ext cx="725309" cy="725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910152" y="676553"/>
            <a:ext cx="725805" cy="725805"/>
          </a:xfrm>
          <a:custGeom>
            <a:avLst/>
            <a:gdLst/>
            <a:ahLst/>
            <a:cxnLst/>
            <a:rect l="l" t="t" r="r" b="b"/>
            <a:pathLst>
              <a:path w="725804" h="725805">
                <a:moveTo>
                  <a:pt x="362648" y="725297"/>
                </a:moveTo>
                <a:lnTo>
                  <a:pt x="421473" y="720550"/>
                </a:lnTo>
                <a:lnTo>
                  <a:pt x="477275" y="706808"/>
                </a:lnTo>
                <a:lnTo>
                  <a:pt x="529309" y="684817"/>
                </a:lnTo>
                <a:lnTo>
                  <a:pt x="576826" y="655325"/>
                </a:lnTo>
                <a:lnTo>
                  <a:pt x="619082" y="619077"/>
                </a:lnTo>
                <a:lnTo>
                  <a:pt x="655328" y="576821"/>
                </a:lnTo>
                <a:lnTo>
                  <a:pt x="684820" y="529303"/>
                </a:lnTo>
                <a:lnTo>
                  <a:pt x="706809" y="477271"/>
                </a:lnTo>
                <a:lnTo>
                  <a:pt x="720550" y="421470"/>
                </a:lnTo>
                <a:lnTo>
                  <a:pt x="725296" y="362648"/>
                </a:lnTo>
                <a:lnTo>
                  <a:pt x="724094" y="332904"/>
                </a:lnTo>
                <a:lnTo>
                  <a:pt x="714757" y="275497"/>
                </a:lnTo>
                <a:lnTo>
                  <a:pt x="696799" y="221486"/>
                </a:lnTo>
                <a:lnTo>
                  <a:pt x="670965" y="171617"/>
                </a:lnTo>
                <a:lnTo>
                  <a:pt x="638003" y="126638"/>
                </a:lnTo>
                <a:lnTo>
                  <a:pt x="598658" y="87293"/>
                </a:lnTo>
                <a:lnTo>
                  <a:pt x="553679" y="54331"/>
                </a:lnTo>
                <a:lnTo>
                  <a:pt x="503810" y="28497"/>
                </a:lnTo>
                <a:lnTo>
                  <a:pt x="449799" y="10539"/>
                </a:lnTo>
                <a:lnTo>
                  <a:pt x="392392" y="1202"/>
                </a:lnTo>
                <a:lnTo>
                  <a:pt x="362648" y="0"/>
                </a:lnTo>
                <a:lnTo>
                  <a:pt x="332904" y="1202"/>
                </a:lnTo>
                <a:lnTo>
                  <a:pt x="275497" y="10539"/>
                </a:lnTo>
                <a:lnTo>
                  <a:pt x="221486" y="28497"/>
                </a:lnTo>
                <a:lnTo>
                  <a:pt x="171617" y="54331"/>
                </a:lnTo>
                <a:lnTo>
                  <a:pt x="126638" y="87293"/>
                </a:lnTo>
                <a:lnTo>
                  <a:pt x="87293" y="126638"/>
                </a:lnTo>
                <a:lnTo>
                  <a:pt x="54331" y="171617"/>
                </a:lnTo>
                <a:lnTo>
                  <a:pt x="28497" y="221486"/>
                </a:lnTo>
                <a:lnTo>
                  <a:pt x="10539" y="275497"/>
                </a:lnTo>
                <a:lnTo>
                  <a:pt x="1202" y="332904"/>
                </a:lnTo>
                <a:lnTo>
                  <a:pt x="0" y="362648"/>
                </a:lnTo>
                <a:lnTo>
                  <a:pt x="1202" y="392390"/>
                </a:lnTo>
                <a:lnTo>
                  <a:pt x="10539" y="449795"/>
                </a:lnTo>
                <a:lnTo>
                  <a:pt x="28497" y="503805"/>
                </a:lnTo>
                <a:lnTo>
                  <a:pt x="54331" y="553673"/>
                </a:lnTo>
                <a:lnTo>
                  <a:pt x="87293" y="598653"/>
                </a:lnTo>
                <a:lnTo>
                  <a:pt x="126638" y="637998"/>
                </a:lnTo>
                <a:lnTo>
                  <a:pt x="171617" y="670962"/>
                </a:lnTo>
                <a:lnTo>
                  <a:pt x="221486" y="696797"/>
                </a:lnTo>
                <a:lnTo>
                  <a:pt x="275497" y="714757"/>
                </a:lnTo>
                <a:lnTo>
                  <a:pt x="332904" y="724094"/>
                </a:lnTo>
                <a:lnTo>
                  <a:pt x="362648" y="72529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8094899" y="860149"/>
            <a:ext cx="357505" cy="358775"/>
          </a:xfrm>
          <a:custGeom>
            <a:avLst/>
            <a:gdLst/>
            <a:ahLst/>
            <a:cxnLst/>
            <a:rect l="l" t="t" r="r" b="b"/>
            <a:pathLst>
              <a:path w="357504" h="358775">
                <a:moveTo>
                  <a:pt x="356870" y="130098"/>
                </a:moveTo>
                <a:lnTo>
                  <a:pt x="310654" y="50050"/>
                </a:lnTo>
                <a:lnTo>
                  <a:pt x="299168" y="55224"/>
                </a:lnTo>
                <a:lnTo>
                  <a:pt x="286519" y="57758"/>
                </a:lnTo>
                <a:lnTo>
                  <a:pt x="245608" y="43828"/>
                </a:lnTo>
                <a:lnTo>
                  <a:pt x="226191" y="9097"/>
                </a:lnTo>
                <a:lnTo>
                  <a:pt x="225653" y="838"/>
                </a:lnTo>
                <a:lnTo>
                  <a:pt x="225767" y="431"/>
                </a:lnTo>
                <a:lnTo>
                  <a:pt x="225780" y="0"/>
                </a:lnTo>
                <a:lnTo>
                  <a:pt x="132245" y="0"/>
                </a:lnTo>
                <a:lnTo>
                  <a:pt x="132257" y="431"/>
                </a:lnTo>
                <a:lnTo>
                  <a:pt x="132372" y="838"/>
                </a:lnTo>
                <a:lnTo>
                  <a:pt x="132372" y="1282"/>
                </a:lnTo>
                <a:lnTo>
                  <a:pt x="117253" y="39804"/>
                </a:lnTo>
                <a:lnTo>
                  <a:pt x="80257" y="57745"/>
                </a:lnTo>
                <a:lnTo>
                  <a:pt x="65483" y="56673"/>
                </a:lnTo>
                <a:lnTo>
                  <a:pt x="53800" y="53316"/>
                </a:lnTo>
                <a:lnTo>
                  <a:pt x="0" y="129705"/>
                </a:lnTo>
                <a:lnTo>
                  <a:pt x="10686" y="137332"/>
                </a:lnTo>
                <a:lnTo>
                  <a:pt x="19341" y="147139"/>
                </a:lnTo>
                <a:lnTo>
                  <a:pt x="25547" y="158754"/>
                </a:lnTo>
                <a:lnTo>
                  <a:pt x="28885" y="171807"/>
                </a:lnTo>
                <a:lnTo>
                  <a:pt x="27748" y="187631"/>
                </a:lnTo>
                <a:lnTo>
                  <a:pt x="24002" y="201111"/>
                </a:lnTo>
                <a:lnTo>
                  <a:pt x="17971" y="212319"/>
                </a:lnTo>
                <a:lnTo>
                  <a:pt x="9982" y="221324"/>
                </a:lnTo>
                <a:lnTo>
                  <a:pt x="359" y="228197"/>
                </a:lnTo>
                <a:lnTo>
                  <a:pt x="46418" y="308991"/>
                </a:lnTo>
                <a:lnTo>
                  <a:pt x="57814" y="303612"/>
                </a:lnTo>
                <a:lnTo>
                  <a:pt x="70404" y="300855"/>
                </a:lnTo>
                <a:lnTo>
                  <a:pt x="86163" y="302421"/>
                </a:lnTo>
                <a:lnTo>
                  <a:pt x="121305" y="324072"/>
                </a:lnTo>
                <a:lnTo>
                  <a:pt x="132372" y="357606"/>
                </a:lnTo>
                <a:lnTo>
                  <a:pt x="132270" y="357949"/>
                </a:lnTo>
                <a:lnTo>
                  <a:pt x="132270" y="358305"/>
                </a:lnTo>
                <a:lnTo>
                  <a:pt x="225755" y="358305"/>
                </a:lnTo>
                <a:lnTo>
                  <a:pt x="225742" y="357949"/>
                </a:lnTo>
                <a:lnTo>
                  <a:pt x="225653" y="357606"/>
                </a:lnTo>
                <a:lnTo>
                  <a:pt x="225653" y="357251"/>
                </a:lnTo>
                <a:lnTo>
                  <a:pt x="240770" y="318718"/>
                </a:lnTo>
                <a:lnTo>
                  <a:pt x="277756" y="300775"/>
                </a:lnTo>
                <a:lnTo>
                  <a:pt x="292518" y="301846"/>
                </a:lnTo>
                <a:lnTo>
                  <a:pt x="304068" y="305186"/>
                </a:lnTo>
                <a:lnTo>
                  <a:pt x="356958" y="228053"/>
                </a:lnTo>
                <a:lnTo>
                  <a:pt x="346392" y="220310"/>
                </a:lnTo>
                <a:lnTo>
                  <a:pt x="337870" y="210411"/>
                </a:lnTo>
                <a:lnTo>
                  <a:pt x="331809" y="198725"/>
                </a:lnTo>
                <a:lnTo>
                  <a:pt x="328626" y="185623"/>
                </a:lnTo>
                <a:lnTo>
                  <a:pt x="329817" y="169989"/>
                </a:lnTo>
                <a:lnTo>
                  <a:pt x="333636" y="156633"/>
                </a:lnTo>
                <a:lnTo>
                  <a:pt x="339753" y="145503"/>
                </a:lnTo>
                <a:lnTo>
                  <a:pt x="347841" y="136545"/>
                </a:lnTo>
                <a:lnTo>
                  <a:pt x="356870" y="13009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115010" y="8067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115010" y="1161325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321585" y="8049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321585" y="1161325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424185" y="9831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8010185" y="983126"/>
            <a:ext cx="112395" cy="113030"/>
          </a:xfrm>
          <a:custGeom>
            <a:avLst/>
            <a:gdLst/>
            <a:ahLst/>
            <a:cxnLst/>
            <a:rect l="l" t="t" r="r" b="b"/>
            <a:pathLst>
              <a:path w="112395" h="113030">
                <a:moveTo>
                  <a:pt x="55614" y="112723"/>
                </a:moveTo>
                <a:lnTo>
                  <a:pt x="94143" y="97607"/>
                </a:lnTo>
                <a:lnTo>
                  <a:pt x="112089" y="60618"/>
                </a:lnTo>
                <a:lnTo>
                  <a:pt x="110468" y="45051"/>
                </a:lnTo>
                <a:lnTo>
                  <a:pt x="88480" y="10206"/>
                </a:lnTo>
                <a:lnTo>
                  <a:pt x="63687" y="0"/>
                </a:lnTo>
                <a:lnTo>
                  <a:pt x="47270" y="1364"/>
                </a:lnTo>
                <a:lnTo>
                  <a:pt x="11079" y="21821"/>
                </a:lnTo>
                <a:lnTo>
                  <a:pt x="0" y="45279"/>
                </a:lnTo>
                <a:lnTo>
                  <a:pt x="1115" y="62291"/>
                </a:lnTo>
                <a:lnTo>
                  <a:pt x="20323" y="99485"/>
                </a:lnTo>
                <a:lnTo>
                  <a:pt x="55614" y="1127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8535599" y="1035599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99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911000" y="1035599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99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1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39552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8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04832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461" y="82601"/>
            <a:ext cx="3790555" cy="920778"/>
          </a:xfrm>
        </p:spPr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78098" y="1695324"/>
            <a:ext cx="3785809" cy="5505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78098" y="4001959"/>
            <a:ext cx="3785809" cy="18467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978098" y="2631223"/>
            <a:ext cx="3785809" cy="121811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044852" y="1694352"/>
            <a:ext cx="2834105" cy="290164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78098" y="2209352"/>
            <a:ext cx="3785809" cy="391639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042131" y="4752001"/>
            <a:ext cx="2833523" cy="2534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 b="1"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042131" y="5020895"/>
            <a:ext cx="2832821" cy="8277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pPr>
              <a:defRPr/>
            </a:pPr>
            <a:r>
              <a:rPr lang="ru-RU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0493603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7F9B-4FAE-469B-9C6A-62D1FD9054A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403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E14C1-EB9B-4C51-881C-F73FAB6A51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7059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58B4-416A-4848-B825-B9E2501CDBD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5613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E1E5D-C777-4DCF-9728-03FC4136F0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428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70C2-2FED-4ED1-B2DC-735BF3635A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1120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B011-457E-4A2E-B77A-AA2F195A66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61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884305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9239-F2F0-4810-823A-E774CCC665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6835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B9EA-FC32-4206-B0B0-83B3C2AECA9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68210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939A-0412-473D-990C-1DD45D7B37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29598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FA4D-6447-4B95-AB5C-D4358BDD40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71025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3E99-5BB7-4473-86F3-68ACF9A371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2909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FB30-B1D0-47DA-A946-A771081147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9481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4711-E740-4650-AFCF-FC341F111A10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5167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D529-921D-4789-9A47-170726AD2E69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8895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5654-A92F-4D93-B5DD-BF7E521270F2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DC93-B1D8-47CA-9214-86418732C34A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02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FD82-B06A-4592-8E38-9E2FA07EBEE6}" type="datetimeFigureOut">
              <a:rPr lang="ru-RU" altLang="en-US">
                <a:solidFill>
                  <a:srgbClr val="000000"/>
                </a:solidFill>
              </a:rPr>
              <a:pPr>
                <a:defRPr/>
              </a:pPr>
              <a:t>15.10.2021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629400"/>
            <a:ext cx="571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FD81-91A1-4D5A-882F-42F531FFB96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9554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BD73-CE87-4E28-8748-C6A4CBDC7AE5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31573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EB12-94D7-4C29-8CBB-0B8258092F6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51463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B48B-83AE-45E9-93E1-C58C95FC0F9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5231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AC23-7C84-4337-9E72-B4BAAD1B3EE9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8362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937F-0AC0-4FC7-8454-AB1C0CF60E72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D725-6ABC-49E8-81CC-1A5970134B9A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4974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97D8-E695-426D-A75C-CE43D4BAB19A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8411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9940-89C5-43C3-9AF5-A3542B54E713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15.10.2021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B2C5-AEB5-4FC0-B9DF-78EB67601915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6313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400" smtClean="0">
              <a:solidFill>
                <a:srgbClr val="464653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altLang="ru-RU" sz="3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60694"/>
      </p:ext>
    </p:extLst>
  </p:cSld>
  <p:clrMapOvr>
    <a:masterClrMapping/>
  </p:clrMapOvr>
  <p:transition spd="slow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257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06837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4711-E740-4650-AFCF-FC341F111A10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61369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D529-921D-4789-9A47-170726AD2E69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27541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5654-A92F-4D93-B5DD-BF7E521270F2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1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DC93-B1D8-47CA-9214-86418732C34A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7667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BD73-CE87-4E28-8748-C6A4CBDC7AE5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4250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EB12-94D7-4C29-8CBB-0B8258092F6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70707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B48B-83AE-45E9-93E1-C58C95FC0F9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78178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AC23-7C84-4337-9E72-B4BAAD1B3EE9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9880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937F-0AC0-4FC7-8454-AB1C0CF60E72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74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D725-6ABC-49E8-81CC-1A5970134B9A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6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г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 flipV="1">
            <a:off x="874713" y="1058863"/>
            <a:ext cx="734695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06491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97D8-E695-426D-A75C-CE43D4BAB19A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7043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9940-89C5-43C3-9AF5-A3542B54E713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15.10.2021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B2C5-AEB5-4FC0-B9DF-78EB67601915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9469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400" smtClean="0">
              <a:solidFill>
                <a:srgbClr val="464653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altLang="ru-RU" sz="3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83410"/>
      </p:ext>
    </p:extLst>
  </p:cSld>
  <p:clrMapOvr>
    <a:masterClrMapping/>
  </p:clrMapOvr>
  <p:transition spd="slow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7784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5" indent="0" algn="ctr">
              <a:buNone/>
              <a:defRPr/>
            </a:lvl2pPr>
            <a:lvl3pPr marL="913632" indent="0" algn="ctr">
              <a:buNone/>
              <a:defRPr/>
            </a:lvl3pPr>
            <a:lvl4pPr marL="1370447" indent="0" algn="ctr">
              <a:buNone/>
              <a:defRPr/>
            </a:lvl4pPr>
            <a:lvl5pPr marL="1827264" indent="0" algn="ctr">
              <a:buNone/>
              <a:defRPr/>
            </a:lvl5pPr>
            <a:lvl6pPr marL="2284078" indent="0" algn="ctr">
              <a:buNone/>
              <a:defRPr/>
            </a:lvl6pPr>
            <a:lvl7pPr marL="2740895" indent="0" algn="ctr">
              <a:buNone/>
              <a:defRPr/>
            </a:lvl7pPr>
            <a:lvl8pPr marL="3197711" indent="0" algn="ctr">
              <a:buNone/>
              <a:defRPr/>
            </a:lvl8pPr>
            <a:lvl9pPr marL="365452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64D7-7E41-4A41-BF4E-1423B77FF4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2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A7A61-A29E-4B85-A52D-AF2DE7D93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29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5" indent="0">
              <a:buNone/>
              <a:defRPr sz="1800"/>
            </a:lvl2pPr>
            <a:lvl3pPr marL="913632" indent="0">
              <a:buNone/>
              <a:defRPr sz="1600"/>
            </a:lvl3pPr>
            <a:lvl4pPr marL="1370447" indent="0">
              <a:buNone/>
              <a:defRPr sz="1400"/>
            </a:lvl4pPr>
            <a:lvl5pPr marL="1827264" indent="0">
              <a:buNone/>
              <a:defRPr sz="1400"/>
            </a:lvl5pPr>
            <a:lvl6pPr marL="2284078" indent="0">
              <a:buNone/>
              <a:defRPr sz="1400"/>
            </a:lvl6pPr>
            <a:lvl7pPr marL="2740895" indent="0">
              <a:buNone/>
              <a:defRPr sz="1400"/>
            </a:lvl7pPr>
            <a:lvl8pPr marL="3197711" indent="0">
              <a:buNone/>
              <a:defRPr sz="1400"/>
            </a:lvl8pPr>
            <a:lvl9pPr marL="365452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8C8B1-366A-4788-B21D-42395A26FA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5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7C84-23AF-4DD2-9140-3A82FF46B9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37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2" indent="0">
              <a:buNone/>
              <a:defRPr sz="1800" b="1"/>
            </a:lvl3pPr>
            <a:lvl4pPr marL="1370447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78" indent="0">
              <a:buNone/>
              <a:defRPr sz="1600" b="1"/>
            </a:lvl6pPr>
            <a:lvl7pPr marL="2740895" indent="0">
              <a:buNone/>
              <a:defRPr sz="1600" b="1"/>
            </a:lvl7pPr>
            <a:lvl8pPr marL="3197711" indent="0">
              <a:buNone/>
              <a:defRPr sz="1600" b="1"/>
            </a:lvl8pPr>
            <a:lvl9pPr marL="3654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2" indent="0">
              <a:buNone/>
              <a:defRPr sz="1800" b="1"/>
            </a:lvl3pPr>
            <a:lvl4pPr marL="1370447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78" indent="0">
              <a:buNone/>
              <a:defRPr sz="1600" b="1"/>
            </a:lvl6pPr>
            <a:lvl7pPr marL="2740895" indent="0">
              <a:buNone/>
              <a:defRPr sz="1600" b="1"/>
            </a:lvl7pPr>
            <a:lvl8pPr marL="3197711" indent="0">
              <a:buNone/>
              <a:defRPr sz="1600" b="1"/>
            </a:lvl8pPr>
            <a:lvl9pPr marL="3654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5826-78B5-4E42-AF9A-09CEE24A3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87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EF9B-0EB1-4E9D-8153-B1138BA0AB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16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45B6-5FB4-40BE-BDEE-B46F5F574E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2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2" indent="0">
              <a:buNone/>
              <a:defRPr sz="1000"/>
            </a:lvl3pPr>
            <a:lvl4pPr marL="1370447" indent="0">
              <a:buNone/>
              <a:defRPr sz="900"/>
            </a:lvl4pPr>
            <a:lvl5pPr marL="1827264" indent="0">
              <a:buNone/>
              <a:defRPr sz="900"/>
            </a:lvl5pPr>
            <a:lvl6pPr marL="2284078" indent="0">
              <a:buNone/>
              <a:defRPr sz="900"/>
            </a:lvl6pPr>
            <a:lvl7pPr marL="2740895" indent="0">
              <a:buNone/>
              <a:defRPr sz="900"/>
            </a:lvl7pPr>
            <a:lvl8pPr marL="3197711" indent="0">
              <a:buNone/>
              <a:defRPr sz="900"/>
            </a:lvl8pPr>
            <a:lvl9pPr marL="36545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6137-1EF4-400E-8D5F-B2551A0137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76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32" indent="0">
              <a:buNone/>
              <a:defRPr sz="2400"/>
            </a:lvl3pPr>
            <a:lvl4pPr marL="1370447" indent="0">
              <a:buNone/>
              <a:defRPr sz="2000"/>
            </a:lvl4pPr>
            <a:lvl5pPr marL="1827264" indent="0">
              <a:buNone/>
              <a:defRPr sz="2000"/>
            </a:lvl5pPr>
            <a:lvl6pPr marL="2284078" indent="0">
              <a:buNone/>
              <a:defRPr sz="2000"/>
            </a:lvl6pPr>
            <a:lvl7pPr marL="2740895" indent="0">
              <a:buNone/>
              <a:defRPr sz="2000"/>
            </a:lvl7pPr>
            <a:lvl8pPr marL="3197711" indent="0">
              <a:buNone/>
              <a:defRPr sz="2000"/>
            </a:lvl8pPr>
            <a:lvl9pPr marL="365452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2" indent="0">
              <a:buNone/>
              <a:defRPr sz="1000"/>
            </a:lvl3pPr>
            <a:lvl4pPr marL="1370447" indent="0">
              <a:buNone/>
              <a:defRPr sz="900"/>
            </a:lvl4pPr>
            <a:lvl5pPr marL="1827264" indent="0">
              <a:buNone/>
              <a:defRPr sz="900"/>
            </a:lvl5pPr>
            <a:lvl6pPr marL="2284078" indent="0">
              <a:buNone/>
              <a:defRPr sz="900"/>
            </a:lvl6pPr>
            <a:lvl7pPr marL="2740895" indent="0">
              <a:buNone/>
              <a:defRPr sz="900"/>
            </a:lvl7pPr>
            <a:lvl8pPr marL="3197711" indent="0">
              <a:buNone/>
              <a:defRPr sz="900"/>
            </a:lvl8pPr>
            <a:lvl9pPr marL="36545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C5F5-424B-4B54-9F3C-576384278F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2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EDA2-64C4-4C0D-838E-B6B2B70493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68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7BDB-BAC9-4D6F-81C0-9F40BFB77D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5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E829-F297-428C-A89E-68F10DE72A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02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F7DA-3442-439E-9F04-30F57C2A0A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731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E3B3-74B8-428A-BE52-9BBDA2BC9E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4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81D8-97B9-4B63-A253-1F9A2981FB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10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BE5D-ACF4-4FE3-B2AE-F2C06A3791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21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93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6F5F-D011-46AD-B567-FF45C1A036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25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3B156-265A-4938-82EC-8CCA36B1DA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973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1B86-CE59-4D4C-A853-483FACCFD1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3123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4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38069-7070-47BB-B154-F181699609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55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460" y="82601"/>
            <a:ext cx="3790555" cy="920778"/>
          </a:xfrm>
        </p:spPr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78101" y="1695324"/>
            <a:ext cx="3785809" cy="5505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78101" y="4001960"/>
            <a:ext cx="3785809" cy="184670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978101" y="2631223"/>
            <a:ext cx="3785809" cy="121811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044854" y="1694356"/>
            <a:ext cx="2834105" cy="290164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78101" y="2209354"/>
            <a:ext cx="3785809" cy="391639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042132" y="4752001"/>
            <a:ext cx="2833523" cy="2534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 b="1">
                <a:solidFill>
                  <a:srgbClr val="8DC63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042135" y="5020898"/>
            <a:ext cx="2832821" cy="8277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pPr>
              <a:defRPr/>
            </a:pPr>
            <a:r>
              <a:rPr lang="ru-RU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97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021" indent="-190339">
              <a:buClr>
                <a:srgbClr val="575C5F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944" y="854889"/>
            <a:ext cx="8691563" cy="1223962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93B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11"/>
          </p:nvPr>
        </p:nvSpPr>
        <p:spPr>
          <a:xfrm>
            <a:off x="443880" y="233650"/>
            <a:ext cx="3048000" cy="646113"/>
          </a:xfrm>
        </p:spPr>
        <p:txBody>
          <a:bodyPr/>
          <a:lstStyle>
            <a:lvl1pPr marL="0" indent="0">
              <a:buNone/>
              <a:defRPr sz="1800">
                <a:solidFill>
                  <a:srgbClr val="81888D"/>
                </a:solidFill>
              </a:defRPr>
            </a:lvl1pPr>
            <a:lvl4pPr marL="1243552" indent="0">
              <a:buNone/>
              <a:defRPr/>
            </a:lvl4pPr>
            <a:lvl5pPr marL="1713060" indent="0" algn="l">
              <a:buNone/>
              <a:defRPr sz="1800">
                <a:solidFill>
                  <a:srgbClr val="81888D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13375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1364" tIns="45682" rIns="91364" bIns="4568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lIns="91364" tIns="45682" rIns="91364" bIns="45682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altLang="ru-RU" sz="3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25651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8229600" cy="2378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49680"/>
            <a:ext cx="8229600" cy="2379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C1EF-4CE4-409A-A9A5-9E4DC9CC49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49A2-68E7-40D8-B62C-8C321085D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71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9E83-75C7-4695-BE46-33385F5AD6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641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817748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34925" y="-26988"/>
            <a:ext cx="424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7030A0"/>
                </a:solidFill>
              </a:rPr>
              <a:t>PUL 508-02-12</a:t>
            </a:r>
            <a:endParaRPr lang="en-GB" sz="100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 anchor="b"/>
          <a:lstStyle>
            <a:lvl1pPr>
              <a:defRPr sz="3200" b="0">
                <a:solidFill>
                  <a:schemeClr val="tx1"/>
                </a:solidFill>
                <a:effectLst/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68318" y="1412776"/>
            <a:ext cx="8207375" cy="4753074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+mn-lt"/>
              </a:defRPr>
            </a:lvl1pPr>
            <a:lvl2pPr marL="456815" indent="0">
              <a:buClr>
                <a:schemeClr val="bg2"/>
              </a:buClr>
              <a:buFont typeface="Arial" pitchFamily="34" charset="0"/>
              <a:buNone/>
              <a:defRPr sz="2200">
                <a:solidFill>
                  <a:schemeClr val="bg2"/>
                </a:solidFill>
                <a:latin typeface="+mn-lt"/>
              </a:defRPr>
            </a:lvl2pPr>
            <a:lvl3pPr marL="913632" indent="0">
              <a:buFont typeface="Arial" pitchFamily="34" charset="0"/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0"/>
          </p:nvPr>
        </p:nvSpPr>
        <p:spPr>
          <a:xfrm>
            <a:off x="477838" y="5868989"/>
            <a:ext cx="8229600" cy="858837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456815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2098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539750" y="2097088"/>
            <a:ext cx="80645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5047-CFBD-4885-BFE4-595CBDA266BC}" type="datetime1">
              <a:rPr lang="ru-RU">
                <a:solidFill>
                  <a:srgbClr val="000000"/>
                </a:solidFill>
              </a:rPr>
              <a:pPr>
                <a:defRPr/>
              </a:pPr>
              <a:t>15.10.2021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68DB7A-8A31-4C92-8F52-2F703A8392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56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н низ пра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iz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oprinosLogo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75"/>
            <a:ext cx="2071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429156"/>
          </a:xfrm>
        </p:spPr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Clr>
                <a:srgbClr val="FFFF00"/>
              </a:buClr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000496" y="6215082"/>
            <a:ext cx="4714908" cy="642918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68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3194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-36513" y="6638925"/>
            <a:ext cx="424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7030A0"/>
                </a:solidFill>
              </a:rPr>
              <a:t>PUL 508-02-12</a:t>
            </a:r>
            <a:endParaRPr lang="en-GB" sz="1000" smtClean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547668" y="2708921"/>
            <a:ext cx="7169299" cy="1161405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tx1"/>
                </a:solidFill>
                <a:latin typeface="Inform Cyr" pitchFamily="8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Текст 5"/>
          <p:cNvSpPr>
            <a:spLocks noGrp="1"/>
          </p:cNvSpPr>
          <p:nvPr>
            <p:ph type="body" sz="quarter" idx="11"/>
          </p:nvPr>
        </p:nvSpPr>
        <p:spPr>
          <a:xfrm>
            <a:off x="467546" y="2708921"/>
            <a:ext cx="936104" cy="1161405"/>
          </a:xfrm>
        </p:spPr>
        <p:txBody>
          <a:bodyPr anchor="ctr">
            <a:noAutofit/>
          </a:bodyPr>
          <a:lstStyle>
            <a:lvl1pPr algn="ctr">
              <a:defRPr sz="9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593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8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9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058" indent="-452058">
              <a:buSzPct val="100000"/>
              <a:buFont typeface="+mj-lt"/>
              <a:buAutoNum type="arabicPeriod"/>
              <a:defRPr/>
            </a:lvl1pPr>
            <a:lvl2pPr marL="683638" indent="-231580">
              <a:defRPr/>
            </a:lvl2pPr>
            <a:lvl3pPr marL="913632" indent="-229994">
              <a:defRPr/>
            </a:lvl3pPr>
            <a:lvl4pPr marL="1145211" indent="-231580">
              <a:defRPr/>
            </a:lvl4pPr>
            <a:lvl5pPr marL="1367273" indent="-222064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1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91" y="1600209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  <a:lvl2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2pPr>
            <a:lvl3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3pPr>
            <a:lvl4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930" y="-28127"/>
            <a:ext cx="8143845" cy="864840"/>
          </a:xfrm>
          <a:prstGeom prst="rect">
            <a:avLst/>
          </a:prstGeom>
        </p:spPr>
        <p:txBody>
          <a:bodyPr rtlCol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033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69582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FD82-B06A-4592-8E38-9E2FA07EBEE6}" type="datetimeFigureOut">
              <a:rPr lang="ru-RU" altLang="en-US">
                <a:solidFill>
                  <a:srgbClr val="000000"/>
                </a:solidFill>
              </a:rPr>
              <a:pPr>
                <a:defRPr/>
              </a:pPr>
              <a:t>15.10.2021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629400"/>
            <a:ext cx="571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FD81-91A1-4D5A-882F-42F531FFB96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588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5112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г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 flipV="1">
            <a:off x="874713" y="1058863"/>
            <a:ext cx="734695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93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5" indent="0" algn="ctr">
              <a:buNone/>
              <a:defRPr/>
            </a:lvl2pPr>
            <a:lvl3pPr marL="913632" indent="0" algn="ctr">
              <a:buNone/>
              <a:defRPr/>
            </a:lvl3pPr>
            <a:lvl4pPr marL="1370447" indent="0" algn="ctr">
              <a:buNone/>
              <a:defRPr/>
            </a:lvl4pPr>
            <a:lvl5pPr marL="1827264" indent="0" algn="ctr">
              <a:buNone/>
              <a:defRPr/>
            </a:lvl5pPr>
            <a:lvl6pPr marL="2284078" indent="0" algn="ctr">
              <a:buNone/>
              <a:defRPr/>
            </a:lvl6pPr>
            <a:lvl7pPr marL="2740895" indent="0" algn="ctr">
              <a:buNone/>
              <a:defRPr/>
            </a:lvl7pPr>
            <a:lvl8pPr marL="3197711" indent="0" algn="ctr">
              <a:buNone/>
              <a:defRPr/>
            </a:lvl8pPr>
            <a:lvl9pPr marL="365452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64D7-7E41-4A41-BF4E-1423B77FF4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838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A7A61-A29E-4B85-A52D-AF2DE7D93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184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5" indent="0">
              <a:buNone/>
              <a:defRPr sz="1800"/>
            </a:lvl2pPr>
            <a:lvl3pPr marL="913632" indent="0">
              <a:buNone/>
              <a:defRPr sz="1600"/>
            </a:lvl3pPr>
            <a:lvl4pPr marL="1370447" indent="0">
              <a:buNone/>
              <a:defRPr sz="1400"/>
            </a:lvl4pPr>
            <a:lvl5pPr marL="1827264" indent="0">
              <a:buNone/>
              <a:defRPr sz="1400"/>
            </a:lvl5pPr>
            <a:lvl6pPr marL="2284078" indent="0">
              <a:buNone/>
              <a:defRPr sz="1400"/>
            </a:lvl6pPr>
            <a:lvl7pPr marL="2740895" indent="0">
              <a:buNone/>
              <a:defRPr sz="1400"/>
            </a:lvl7pPr>
            <a:lvl8pPr marL="3197711" indent="0">
              <a:buNone/>
              <a:defRPr sz="1400"/>
            </a:lvl8pPr>
            <a:lvl9pPr marL="365452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8C8B1-366A-4788-B21D-42395A26FA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547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7C84-23AF-4DD2-9140-3A82FF46B9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2" indent="0">
              <a:buNone/>
              <a:defRPr sz="1800" b="1"/>
            </a:lvl3pPr>
            <a:lvl4pPr marL="1370447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78" indent="0">
              <a:buNone/>
              <a:defRPr sz="1600" b="1"/>
            </a:lvl6pPr>
            <a:lvl7pPr marL="2740895" indent="0">
              <a:buNone/>
              <a:defRPr sz="1600" b="1"/>
            </a:lvl7pPr>
            <a:lvl8pPr marL="3197711" indent="0">
              <a:buNone/>
              <a:defRPr sz="1600" b="1"/>
            </a:lvl8pPr>
            <a:lvl9pPr marL="3654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2" indent="0">
              <a:buNone/>
              <a:defRPr sz="1800" b="1"/>
            </a:lvl3pPr>
            <a:lvl4pPr marL="1370447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78" indent="0">
              <a:buNone/>
              <a:defRPr sz="1600" b="1"/>
            </a:lvl6pPr>
            <a:lvl7pPr marL="2740895" indent="0">
              <a:buNone/>
              <a:defRPr sz="1600" b="1"/>
            </a:lvl7pPr>
            <a:lvl8pPr marL="3197711" indent="0">
              <a:buNone/>
              <a:defRPr sz="1600" b="1"/>
            </a:lvl8pPr>
            <a:lvl9pPr marL="3654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5826-78B5-4E42-AF9A-09CEE24A3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823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EF9B-0EB1-4E9D-8153-B1138BA0AB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11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45B6-5FB4-40BE-BDEE-B46F5F574E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377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2" indent="0">
              <a:buNone/>
              <a:defRPr sz="1000"/>
            </a:lvl3pPr>
            <a:lvl4pPr marL="1370447" indent="0">
              <a:buNone/>
              <a:defRPr sz="900"/>
            </a:lvl4pPr>
            <a:lvl5pPr marL="1827264" indent="0">
              <a:buNone/>
              <a:defRPr sz="900"/>
            </a:lvl5pPr>
            <a:lvl6pPr marL="2284078" indent="0">
              <a:buNone/>
              <a:defRPr sz="900"/>
            </a:lvl6pPr>
            <a:lvl7pPr marL="2740895" indent="0">
              <a:buNone/>
              <a:defRPr sz="900"/>
            </a:lvl7pPr>
            <a:lvl8pPr marL="3197711" indent="0">
              <a:buNone/>
              <a:defRPr sz="900"/>
            </a:lvl8pPr>
            <a:lvl9pPr marL="36545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6137-1EF4-400E-8D5F-B2551A0137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662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32" indent="0">
              <a:buNone/>
              <a:defRPr sz="2400"/>
            </a:lvl3pPr>
            <a:lvl4pPr marL="1370447" indent="0">
              <a:buNone/>
              <a:defRPr sz="2000"/>
            </a:lvl4pPr>
            <a:lvl5pPr marL="1827264" indent="0">
              <a:buNone/>
              <a:defRPr sz="2000"/>
            </a:lvl5pPr>
            <a:lvl6pPr marL="2284078" indent="0">
              <a:buNone/>
              <a:defRPr sz="2000"/>
            </a:lvl6pPr>
            <a:lvl7pPr marL="2740895" indent="0">
              <a:buNone/>
              <a:defRPr sz="2000"/>
            </a:lvl7pPr>
            <a:lvl8pPr marL="3197711" indent="0">
              <a:buNone/>
              <a:defRPr sz="2000"/>
            </a:lvl8pPr>
            <a:lvl9pPr marL="365452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2" indent="0">
              <a:buNone/>
              <a:defRPr sz="1000"/>
            </a:lvl3pPr>
            <a:lvl4pPr marL="1370447" indent="0">
              <a:buNone/>
              <a:defRPr sz="900"/>
            </a:lvl4pPr>
            <a:lvl5pPr marL="1827264" indent="0">
              <a:buNone/>
              <a:defRPr sz="900"/>
            </a:lvl5pPr>
            <a:lvl6pPr marL="2284078" indent="0">
              <a:buNone/>
              <a:defRPr sz="900"/>
            </a:lvl6pPr>
            <a:lvl7pPr marL="2740895" indent="0">
              <a:buNone/>
              <a:defRPr sz="900"/>
            </a:lvl7pPr>
            <a:lvl8pPr marL="3197711" indent="0">
              <a:buNone/>
              <a:defRPr sz="900"/>
            </a:lvl8pPr>
            <a:lvl9pPr marL="36545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C5F5-424B-4B54-9F3C-576384278F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2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EDA2-64C4-4C0D-838E-B6B2B70493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237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7BDB-BAC9-4D6F-81C0-9F40BFB77D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67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E829-F297-428C-A89E-68F10DE72A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621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F7DA-3442-439E-9F04-30F57C2A0A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609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E3B3-74B8-428A-BE52-9BBDA2BC9E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5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slideLayout" Target="../slideLayouts/slideLayout344.xml"/><Relationship Id="rId18" Type="http://schemas.openxmlformats.org/officeDocument/2006/relationships/slideLayout" Target="../slideLayouts/slideLayout349.xml"/><Relationship Id="rId26" Type="http://schemas.openxmlformats.org/officeDocument/2006/relationships/slideLayout" Target="../slideLayouts/slideLayout357.xml"/><Relationship Id="rId39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34.xml"/><Relationship Id="rId21" Type="http://schemas.openxmlformats.org/officeDocument/2006/relationships/slideLayout" Target="../slideLayouts/slideLayout352.xml"/><Relationship Id="rId34" Type="http://schemas.openxmlformats.org/officeDocument/2006/relationships/slideLayout" Target="../slideLayouts/slideLayout365.xml"/><Relationship Id="rId42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38.xml"/><Relationship Id="rId12" Type="http://schemas.openxmlformats.org/officeDocument/2006/relationships/slideLayout" Target="../slideLayouts/slideLayout343.xml"/><Relationship Id="rId17" Type="http://schemas.openxmlformats.org/officeDocument/2006/relationships/slideLayout" Target="../slideLayouts/slideLayout348.xml"/><Relationship Id="rId25" Type="http://schemas.openxmlformats.org/officeDocument/2006/relationships/slideLayout" Target="../slideLayouts/slideLayout356.xml"/><Relationship Id="rId33" Type="http://schemas.openxmlformats.org/officeDocument/2006/relationships/slideLayout" Target="../slideLayouts/slideLayout364.xml"/><Relationship Id="rId38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33.xml"/><Relationship Id="rId16" Type="http://schemas.openxmlformats.org/officeDocument/2006/relationships/slideLayout" Target="../slideLayouts/slideLayout347.xml"/><Relationship Id="rId20" Type="http://schemas.openxmlformats.org/officeDocument/2006/relationships/slideLayout" Target="../slideLayouts/slideLayout351.xml"/><Relationship Id="rId29" Type="http://schemas.openxmlformats.org/officeDocument/2006/relationships/slideLayout" Target="../slideLayouts/slideLayout360.xml"/><Relationship Id="rId41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24" Type="http://schemas.openxmlformats.org/officeDocument/2006/relationships/slideLayout" Target="../slideLayouts/slideLayout355.xml"/><Relationship Id="rId32" Type="http://schemas.openxmlformats.org/officeDocument/2006/relationships/slideLayout" Target="../slideLayouts/slideLayout363.xml"/><Relationship Id="rId37" Type="http://schemas.openxmlformats.org/officeDocument/2006/relationships/slideLayout" Target="../slideLayouts/slideLayout368.xml"/><Relationship Id="rId40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36.xml"/><Relationship Id="rId15" Type="http://schemas.openxmlformats.org/officeDocument/2006/relationships/slideLayout" Target="../slideLayouts/slideLayout346.xml"/><Relationship Id="rId23" Type="http://schemas.openxmlformats.org/officeDocument/2006/relationships/slideLayout" Target="../slideLayouts/slideLayout354.xml"/><Relationship Id="rId28" Type="http://schemas.openxmlformats.org/officeDocument/2006/relationships/slideLayout" Target="../slideLayouts/slideLayout359.xml"/><Relationship Id="rId36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41.xml"/><Relationship Id="rId19" Type="http://schemas.openxmlformats.org/officeDocument/2006/relationships/slideLayout" Target="../slideLayouts/slideLayout350.xml"/><Relationship Id="rId31" Type="http://schemas.openxmlformats.org/officeDocument/2006/relationships/slideLayout" Target="../slideLayouts/slideLayout362.xml"/><Relationship Id="rId44" Type="http://schemas.openxmlformats.org/officeDocument/2006/relationships/theme" Target="../theme/theme10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Relationship Id="rId14" Type="http://schemas.openxmlformats.org/officeDocument/2006/relationships/slideLayout" Target="../slideLayouts/slideLayout345.xml"/><Relationship Id="rId22" Type="http://schemas.openxmlformats.org/officeDocument/2006/relationships/slideLayout" Target="../slideLayouts/slideLayout353.xml"/><Relationship Id="rId27" Type="http://schemas.openxmlformats.org/officeDocument/2006/relationships/slideLayout" Target="../slideLayouts/slideLayout358.xml"/><Relationship Id="rId30" Type="http://schemas.openxmlformats.org/officeDocument/2006/relationships/slideLayout" Target="../slideLayouts/slideLayout361.xml"/><Relationship Id="rId35" Type="http://schemas.openxmlformats.org/officeDocument/2006/relationships/slideLayout" Target="../slideLayouts/slideLayout366.xml"/><Relationship Id="rId43" Type="http://schemas.openxmlformats.org/officeDocument/2006/relationships/slideLayout" Target="../slideLayouts/slideLayout37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slideLayout" Target="../slideLayouts/slideLayout387.xml"/><Relationship Id="rId18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77.xml"/><Relationship Id="rId21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6.xml"/><Relationship Id="rId17" Type="http://schemas.openxmlformats.org/officeDocument/2006/relationships/slideLayout" Target="../slideLayouts/slideLayout39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76.xml"/><Relationship Id="rId16" Type="http://schemas.openxmlformats.org/officeDocument/2006/relationships/slideLayout" Target="../slideLayouts/slideLayout390.xml"/><Relationship Id="rId20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379.xml"/><Relationship Id="rId15" Type="http://schemas.openxmlformats.org/officeDocument/2006/relationships/slideLayout" Target="../slideLayouts/slideLayout389.xml"/><Relationship Id="rId23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84.xml"/><Relationship Id="rId19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slideLayout" Target="../slideLayouts/slideLayout388.xml"/><Relationship Id="rId22" Type="http://schemas.openxmlformats.org/officeDocument/2006/relationships/slideLayout" Target="../slideLayouts/slideLayout39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13" Type="http://schemas.openxmlformats.org/officeDocument/2006/relationships/slideLayout" Target="../slideLayouts/slideLayout410.xml"/><Relationship Id="rId1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00.xml"/><Relationship Id="rId21" Type="http://schemas.openxmlformats.org/officeDocument/2006/relationships/slideLayout" Target="../slideLayouts/slideLayout418.xml"/><Relationship Id="rId7" Type="http://schemas.openxmlformats.org/officeDocument/2006/relationships/slideLayout" Target="../slideLayouts/slideLayout404.xml"/><Relationship Id="rId12" Type="http://schemas.openxmlformats.org/officeDocument/2006/relationships/slideLayout" Target="../slideLayouts/slideLayout409.xml"/><Relationship Id="rId17" Type="http://schemas.openxmlformats.org/officeDocument/2006/relationships/slideLayout" Target="../slideLayouts/slideLayout414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99.xml"/><Relationship Id="rId16" Type="http://schemas.openxmlformats.org/officeDocument/2006/relationships/slideLayout" Target="../slideLayouts/slideLayout413.xml"/><Relationship Id="rId20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402.xml"/><Relationship Id="rId15" Type="http://schemas.openxmlformats.org/officeDocument/2006/relationships/slideLayout" Target="../slideLayouts/slideLayout412.xml"/><Relationship Id="rId23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07.xml"/><Relationship Id="rId19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Relationship Id="rId14" Type="http://schemas.openxmlformats.org/officeDocument/2006/relationships/slideLayout" Target="../slideLayouts/slideLayout411.xml"/><Relationship Id="rId22" Type="http://schemas.openxmlformats.org/officeDocument/2006/relationships/slideLayout" Target="../slideLayouts/slideLayout4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slideLayout" Target="../slideLayouts/slideLayout433.xml"/><Relationship Id="rId18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23.xml"/><Relationship Id="rId21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27.xml"/><Relationship Id="rId12" Type="http://schemas.openxmlformats.org/officeDocument/2006/relationships/slideLayout" Target="../slideLayouts/slideLayout432.xml"/><Relationship Id="rId17" Type="http://schemas.openxmlformats.org/officeDocument/2006/relationships/slideLayout" Target="../slideLayouts/slideLayout43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422.xml"/><Relationship Id="rId16" Type="http://schemas.openxmlformats.org/officeDocument/2006/relationships/slideLayout" Target="../slideLayouts/slideLayout436.xml"/><Relationship Id="rId20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425.xml"/><Relationship Id="rId15" Type="http://schemas.openxmlformats.org/officeDocument/2006/relationships/slideLayout" Target="../slideLayouts/slideLayout435.xml"/><Relationship Id="rId23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30.xml"/><Relationship Id="rId19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Relationship Id="rId14" Type="http://schemas.openxmlformats.org/officeDocument/2006/relationships/slideLayout" Target="../slideLayouts/slideLayout434.xml"/><Relationship Id="rId22" Type="http://schemas.openxmlformats.org/officeDocument/2006/relationships/slideLayout" Target="../slideLayouts/slideLayout4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50.xml"/><Relationship Id="rId12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9.xml"/><Relationship Id="rId11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slideLayout" Target="../slideLayouts/slideLayout468.xml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Relationship Id="rId14" Type="http://schemas.openxmlformats.org/officeDocument/2006/relationships/slideLayout" Target="../slideLayouts/slideLayout4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7.xml"/><Relationship Id="rId13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72.xml"/><Relationship Id="rId7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71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1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74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Relationship Id="rId14" Type="http://schemas.openxmlformats.org/officeDocument/2006/relationships/slideLayout" Target="../slideLayouts/slideLayout4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34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33" Type="http://schemas.openxmlformats.org/officeDocument/2006/relationships/slideLayout" Target="../slideLayouts/slideLayout155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32" Type="http://schemas.openxmlformats.org/officeDocument/2006/relationships/slideLayout" Target="../slideLayouts/slideLayout154.xml"/><Relationship Id="rId37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slideLayout" Target="../slideLayouts/slideLayout150.xml"/><Relationship Id="rId36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31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slideLayout" Target="../slideLayouts/slideLayout149.xml"/><Relationship Id="rId30" Type="http://schemas.openxmlformats.org/officeDocument/2006/relationships/slideLayout" Target="../slideLayouts/slideLayout152.xml"/><Relationship Id="rId35" Type="http://schemas.openxmlformats.org/officeDocument/2006/relationships/slideLayout" Target="../slideLayouts/slideLayout1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9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34" Type="http://schemas.openxmlformats.org/officeDocument/2006/relationships/slideLayout" Target="../slideLayouts/slideLayout193.xml"/><Relationship Id="rId42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slideLayout" Target="../slideLayouts/slideLayout192.xml"/><Relationship Id="rId38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41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196.xml"/><Relationship Id="rId40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190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slideLayout" Target="../slideLayouts/slideLayout189.xml"/><Relationship Id="rId35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2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18" Type="http://schemas.openxmlformats.org/officeDocument/2006/relationships/slideLayout" Target="../slideLayouts/slideLayout220.xml"/><Relationship Id="rId26" Type="http://schemas.openxmlformats.org/officeDocument/2006/relationships/slideLayout" Target="../slideLayouts/slideLayout228.xml"/><Relationship Id="rId39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05.xml"/><Relationship Id="rId21" Type="http://schemas.openxmlformats.org/officeDocument/2006/relationships/slideLayout" Target="../slideLayouts/slideLayout223.xml"/><Relationship Id="rId34" Type="http://schemas.openxmlformats.org/officeDocument/2006/relationships/slideLayout" Target="../slideLayouts/slideLayout236.xml"/><Relationship Id="rId42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9.xml"/><Relationship Id="rId25" Type="http://schemas.openxmlformats.org/officeDocument/2006/relationships/slideLayout" Target="../slideLayouts/slideLayout227.xml"/><Relationship Id="rId33" Type="http://schemas.openxmlformats.org/officeDocument/2006/relationships/slideLayout" Target="../slideLayouts/slideLayout235.xml"/><Relationship Id="rId38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20" Type="http://schemas.openxmlformats.org/officeDocument/2006/relationships/slideLayout" Target="../slideLayouts/slideLayout222.xml"/><Relationship Id="rId29" Type="http://schemas.openxmlformats.org/officeDocument/2006/relationships/slideLayout" Target="../slideLayouts/slideLayout231.xml"/><Relationship Id="rId41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24" Type="http://schemas.openxmlformats.org/officeDocument/2006/relationships/slideLayout" Target="../slideLayouts/slideLayout226.xml"/><Relationship Id="rId32" Type="http://schemas.openxmlformats.org/officeDocument/2006/relationships/slideLayout" Target="../slideLayouts/slideLayout234.xml"/><Relationship Id="rId37" Type="http://schemas.openxmlformats.org/officeDocument/2006/relationships/slideLayout" Target="../slideLayouts/slideLayout239.xml"/><Relationship Id="rId40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23" Type="http://schemas.openxmlformats.org/officeDocument/2006/relationships/slideLayout" Target="../slideLayouts/slideLayout225.xml"/><Relationship Id="rId28" Type="http://schemas.openxmlformats.org/officeDocument/2006/relationships/slideLayout" Target="../slideLayouts/slideLayout230.xml"/><Relationship Id="rId36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12.xml"/><Relationship Id="rId19" Type="http://schemas.openxmlformats.org/officeDocument/2006/relationships/slideLayout" Target="../slideLayouts/slideLayout221.xml"/><Relationship Id="rId31" Type="http://schemas.openxmlformats.org/officeDocument/2006/relationships/slideLayout" Target="../slideLayouts/slideLayout233.xml"/><Relationship Id="rId44" Type="http://schemas.openxmlformats.org/officeDocument/2006/relationships/theme" Target="../theme/theme7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4.xml"/><Relationship Id="rId27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32.xml"/><Relationship Id="rId35" Type="http://schemas.openxmlformats.org/officeDocument/2006/relationships/slideLayout" Target="../slideLayouts/slideLayout237.xml"/><Relationship Id="rId43" Type="http://schemas.openxmlformats.org/officeDocument/2006/relationships/slideLayout" Target="../slideLayouts/slideLayout2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26" Type="http://schemas.openxmlformats.org/officeDocument/2006/relationships/slideLayout" Target="../slideLayouts/slideLayout271.xml"/><Relationship Id="rId39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48.xml"/><Relationship Id="rId21" Type="http://schemas.openxmlformats.org/officeDocument/2006/relationships/slideLayout" Target="../slideLayouts/slideLayout266.xml"/><Relationship Id="rId34" Type="http://schemas.openxmlformats.org/officeDocument/2006/relationships/slideLayout" Target="../slideLayouts/slideLayout279.xml"/><Relationship Id="rId42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5" Type="http://schemas.openxmlformats.org/officeDocument/2006/relationships/slideLayout" Target="../slideLayouts/slideLayout270.xml"/><Relationship Id="rId33" Type="http://schemas.openxmlformats.org/officeDocument/2006/relationships/slideLayout" Target="../slideLayouts/slideLayout278.xml"/><Relationship Id="rId38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61.xml"/><Relationship Id="rId20" Type="http://schemas.openxmlformats.org/officeDocument/2006/relationships/slideLayout" Target="../slideLayouts/slideLayout265.xml"/><Relationship Id="rId29" Type="http://schemas.openxmlformats.org/officeDocument/2006/relationships/slideLayout" Target="../slideLayouts/slideLayout274.xml"/><Relationship Id="rId41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24" Type="http://schemas.openxmlformats.org/officeDocument/2006/relationships/slideLayout" Target="../slideLayouts/slideLayout269.xml"/><Relationship Id="rId32" Type="http://schemas.openxmlformats.org/officeDocument/2006/relationships/slideLayout" Target="../slideLayouts/slideLayout277.xml"/><Relationship Id="rId37" Type="http://schemas.openxmlformats.org/officeDocument/2006/relationships/slideLayout" Target="../slideLayouts/slideLayout282.xml"/><Relationship Id="rId40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60.xml"/><Relationship Id="rId23" Type="http://schemas.openxmlformats.org/officeDocument/2006/relationships/slideLayout" Target="../slideLayouts/slideLayout268.xml"/><Relationship Id="rId28" Type="http://schemas.openxmlformats.org/officeDocument/2006/relationships/slideLayout" Target="../slideLayouts/slideLayout273.xml"/><Relationship Id="rId36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55.xml"/><Relationship Id="rId19" Type="http://schemas.openxmlformats.org/officeDocument/2006/relationships/slideLayout" Target="../slideLayouts/slideLayout264.xml"/><Relationship Id="rId31" Type="http://schemas.openxmlformats.org/officeDocument/2006/relationships/slideLayout" Target="../slideLayouts/slideLayout276.xml"/><Relationship Id="rId44" Type="http://schemas.openxmlformats.org/officeDocument/2006/relationships/theme" Target="../theme/theme8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Relationship Id="rId22" Type="http://schemas.openxmlformats.org/officeDocument/2006/relationships/slideLayout" Target="../slideLayouts/slideLayout267.xml"/><Relationship Id="rId27" Type="http://schemas.openxmlformats.org/officeDocument/2006/relationships/slideLayout" Target="../slideLayouts/slideLayout272.xml"/><Relationship Id="rId30" Type="http://schemas.openxmlformats.org/officeDocument/2006/relationships/slideLayout" Target="../slideLayouts/slideLayout275.xml"/><Relationship Id="rId35" Type="http://schemas.openxmlformats.org/officeDocument/2006/relationships/slideLayout" Target="../slideLayouts/slideLayout280.xml"/><Relationship Id="rId43" Type="http://schemas.openxmlformats.org/officeDocument/2006/relationships/slideLayout" Target="../slideLayouts/slideLayout2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slideLayout" Target="../slideLayouts/slideLayout314.xml"/><Relationship Id="rId39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34" Type="http://schemas.openxmlformats.org/officeDocument/2006/relationships/slideLayout" Target="../slideLayouts/slideLayout322.xml"/><Relationship Id="rId42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13.xml"/><Relationship Id="rId33" Type="http://schemas.openxmlformats.org/officeDocument/2006/relationships/slideLayout" Target="../slideLayouts/slideLayout321.xml"/><Relationship Id="rId38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29" Type="http://schemas.openxmlformats.org/officeDocument/2006/relationships/slideLayout" Target="../slideLayouts/slideLayout317.xml"/><Relationship Id="rId41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32" Type="http://schemas.openxmlformats.org/officeDocument/2006/relationships/slideLayout" Target="../slideLayouts/slideLayout320.xml"/><Relationship Id="rId37" Type="http://schemas.openxmlformats.org/officeDocument/2006/relationships/slideLayout" Target="../slideLayouts/slideLayout325.xml"/><Relationship Id="rId40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28" Type="http://schemas.openxmlformats.org/officeDocument/2006/relationships/slideLayout" Target="../slideLayouts/slideLayout316.xml"/><Relationship Id="rId36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31" Type="http://schemas.openxmlformats.org/officeDocument/2006/relationships/slideLayout" Target="../slideLayouts/slideLayout319.xml"/><Relationship Id="rId44" Type="http://schemas.openxmlformats.org/officeDocument/2006/relationships/theme" Target="../theme/theme9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Relationship Id="rId27" Type="http://schemas.openxmlformats.org/officeDocument/2006/relationships/slideLayout" Target="../slideLayouts/slideLayout315.xml"/><Relationship Id="rId30" Type="http://schemas.openxmlformats.org/officeDocument/2006/relationships/slideLayout" Target="../slideLayouts/slideLayout318.xml"/><Relationship Id="rId35" Type="http://schemas.openxmlformats.org/officeDocument/2006/relationships/slideLayout" Target="../slideLayouts/slideLayout323.xml"/><Relationship Id="rId43" Type="http://schemas.openxmlformats.org/officeDocument/2006/relationships/slideLayout" Target="../slideLayouts/slideLayout3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9E8E4-1E96-474D-87ED-B77838A4D97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0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  <p:sldLayoutId id="2147484088" r:id="rId18"/>
    <p:sldLayoutId id="2147484089" r:id="rId19"/>
    <p:sldLayoutId id="2147484090" r:id="rId20"/>
    <p:sldLayoutId id="2147484091" r:id="rId21"/>
    <p:sldLayoutId id="2147484092" r:id="rId22"/>
    <p:sldLayoutId id="2147484093" r:id="rId23"/>
    <p:sldLayoutId id="2147484094" r:id="rId24"/>
    <p:sldLayoutId id="2147484095" r:id="rId25"/>
    <p:sldLayoutId id="2147484096" r:id="rId26"/>
    <p:sldLayoutId id="2147484097" r:id="rId27"/>
    <p:sldLayoutId id="2147484098" r:id="rId28"/>
    <p:sldLayoutId id="2147484099" r:id="rId29"/>
    <p:sldLayoutId id="2147484100" r:id="rId30"/>
    <p:sldLayoutId id="2147484101" r:id="rId31"/>
    <p:sldLayoutId id="2147484102" r:id="rId32"/>
    <p:sldLayoutId id="2147484103" r:id="rId33"/>
    <p:sldLayoutId id="2147484104" r:id="rId34"/>
    <p:sldLayoutId id="2147484105" r:id="rId35"/>
    <p:sldLayoutId id="2147484106" r:id="rId36"/>
    <p:sldLayoutId id="2147484107" r:id="rId37"/>
    <p:sldLayoutId id="2147484108" r:id="rId38"/>
    <p:sldLayoutId id="2147484109" r:id="rId39"/>
    <p:sldLayoutId id="2147484110" r:id="rId40"/>
    <p:sldLayoutId id="2147484111" r:id="rId41"/>
    <p:sldLayoutId id="2147484112" r:id="rId42"/>
    <p:sldLayoutId id="2147484113" r:id="rId4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3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  <p:sldLayoutId id="2147484176" r:id="rId18"/>
    <p:sldLayoutId id="2147484177" r:id="rId19"/>
    <p:sldLayoutId id="2147484178" r:id="rId20"/>
    <p:sldLayoutId id="2147484179" r:id="rId21"/>
    <p:sldLayoutId id="2147484180" r:id="rId22"/>
    <p:sldLayoutId id="214748418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5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  <p:sldLayoutId id="2147484200" r:id="rId18"/>
    <p:sldLayoutId id="2147484201" r:id="rId19"/>
    <p:sldLayoutId id="2147484202" r:id="rId20"/>
    <p:sldLayoutId id="2147484203" r:id="rId21"/>
    <p:sldLayoutId id="2147484204" r:id="rId22"/>
    <p:sldLayoutId id="2147484205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49CB13-F59C-412B-AADE-962DA768D20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15.10.2021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1AF70C-0C84-4356-818A-0D1070CDD829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  <p:sldLayoutId id="2147484296" r:id="rId18"/>
    <p:sldLayoutId id="2147484297" r:id="rId19"/>
    <p:sldLayoutId id="2147484298" r:id="rId20"/>
    <p:sldLayoutId id="2147484299" r:id="rId21"/>
    <p:sldLayoutId id="2147484300" r:id="rId22"/>
    <p:sldLayoutId id="214748430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459E4-D700-4752-954B-B32EF441499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66516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25C89-E9D7-4537-A9B0-F1064B14C9B4}" type="slidenum">
              <a:rPr lang="ru-RU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6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6" r:id="rId12"/>
    <p:sldLayoutId id="2147484367" r:id="rId13"/>
    <p:sldLayoutId id="214748436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25C89-E9D7-4537-A9B0-F1064B14C9B4}" type="slidenum">
              <a:rPr lang="ru-RU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CF257-E792-4C43-9DCD-483904960CDF}" type="slidenum">
              <a:rPr lang="ru-R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6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4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487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302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6119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935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2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7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4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8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5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1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6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CF257-E792-4C43-9DCD-483904960CDF}" type="slidenum">
              <a:rPr lang="ru-R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3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6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4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487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302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6119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935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2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7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4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8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5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1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6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CF257-E792-4C43-9DCD-483904960CDF}" type="slidenum">
              <a:rPr lang="ru-R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1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6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4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487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302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6119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935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2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7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4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8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5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1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6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CF257-E792-4C43-9DCD-483904960CDF}" type="slidenum">
              <a:rPr lang="ru-R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8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6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4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2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487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302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6119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935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2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7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4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8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5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1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6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9E8E4-1E96-474D-87ED-B77838A4D97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4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  <p:sldLayoutId id="2147483881" r:id="rId31"/>
    <p:sldLayoutId id="2147483882" r:id="rId32"/>
    <p:sldLayoutId id="2147483883" r:id="rId33"/>
    <p:sldLayoutId id="2147483884" r:id="rId34"/>
    <p:sldLayoutId id="2147483885" r:id="rId35"/>
    <p:sldLayoutId id="2147483886" r:id="rId36"/>
    <p:sldLayoutId id="2147483887" r:id="rId37"/>
    <p:sldLayoutId id="2147483888" r:id="rId38"/>
    <p:sldLayoutId id="2147483889" r:id="rId39"/>
    <p:sldLayoutId id="2147483890" r:id="rId40"/>
    <p:sldLayoutId id="2147483891" r:id="rId41"/>
    <p:sldLayoutId id="2147483892" r:id="rId42"/>
    <p:sldLayoutId id="2147483893" r:id="rId4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9E8E4-1E96-474D-87ED-B77838A4D97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5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  <p:sldLayoutId id="2147483958" r:id="rId20"/>
    <p:sldLayoutId id="2147483959" r:id="rId21"/>
    <p:sldLayoutId id="2147483960" r:id="rId22"/>
    <p:sldLayoutId id="2147483961" r:id="rId23"/>
    <p:sldLayoutId id="2147483962" r:id="rId24"/>
    <p:sldLayoutId id="2147483963" r:id="rId25"/>
    <p:sldLayoutId id="2147483964" r:id="rId26"/>
    <p:sldLayoutId id="2147483965" r:id="rId27"/>
    <p:sldLayoutId id="2147483966" r:id="rId28"/>
    <p:sldLayoutId id="2147483967" r:id="rId29"/>
    <p:sldLayoutId id="2147483968" r:id="rId30"/>
    <p:sldLayoutId id="2147483969" r:id="rId31"/>
    <p:sldLayoutId id="2147483970" r:id="rId32"/>
    <p:sldLayoutId id="2147483971" r:id="rId33"/>
    <p:sldLayoutId id="2147483972" r:id="rId34"/>
    <p:sldLayoutId id="2147483973" r:id="rId35"/>
    <p:sldLayoutId id="2147483974" r:id="rId36"/>
    <p:sldLayoutId id="2147483975" r:id="rId37"/>
    <p:sldLayoutId id="2147483976" r:id="rId38"/>
    <p:sldLayoutId id="2147483977" r:id="rId39"/>
    <p:sldLayoutId id="2147483978" r:id="rId40"/>
    <p:sldLayoutId id="2147483979" r:id="rId41"/>
    <p:sldLayoutId id="2147483980" r:id="rId42"/>
    <p:sldLayoutId id="2147483981" r:id="rId4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9E8E4-1E96-474D-87ED-B77838A4D97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  <p:sldLayoutId id="2147484001" r:id="rId19"/>
    <p:sldLayoutId id="2147484002" r:id="rId20"/>
    <p:sldLayoutId id="2147484003" r:id="rId21"/>
    <p:sldLayoutId id="2147484004" r:id="rId22"/>
    <p:sldLayoutId id="2147484005" r:id="rId23"/>
    <p:sldLayoutId id="2147484006" r:id="rId24"/>
    <p:sldLayoutId id="2147484007" r:id="rId25"/>
    <p:sldLayoutId id="2147484008" r:id="rId26"/>
    <p:sldLayoutId id="2147484009" r:id="rId27"/>
    <p:sldLayoutId id="2147484010" r:id="rId28"/>
    <p:sldLayoutId id="2147484011" r:id="rId29"/>
    <p:sldLayoutId id="2147484012" r:id="rId30"/>
    <p:sldLayoutId id="2147484013" r:id="rId31"/>
    <p:sldLayoutId id="2147484014" r:id="rId32"/>
    <p:sldLayoutId id="2147484015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9E8E4-1E96-474D-87ED-B77838A4D97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  <p:sldLayoutId id="2147484058" r:id="rId32"/>
    <p:sldLayoutId id="2147484059" r:id="rId33"/>
    <p:sldLayoutId id="2147484060" r:id="rId34"/>
    <p:sldLayoutId id="2147484061" r:id="rId35"/>
    <p:sldLayoutId id="2147484062" r:id="rId36"/>
    <p:sldLayoutId id="2147484063" r:id="rId37"/>
    <p:sldLayoutId id="2147484064" r:id="rId38"/>
    <p:sldLayoutId id="2147484065" r:id="rId39"/>
    <p:sldLayoutId id="2147484066" r:id="rId40"/>
    <p:sldLayoutId id="2147484067" r:id="rId41"/>
    <p:sldLayoutId id="2147484068" r:id="rId42"/>
    <p:sldLayoutId id="2147484069" r:id="rId4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olf-svoboda.ucoz.ru/_nw/1/2441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5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s407729.userapi.com/v407729782/3493/Auv0PD1POac.jpg" TargetMode="External"/><Relationship Id="rId1" Type="http://schemas.openxmlformats.org/officeDocument/2006/relationships/slideLayout" Target="../slideLayouts/slideLayout29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img1.liveinternet.ru/images/attach/b/2/24/189/24189710_komar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476164" name="Picture 4" descr="Слайд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410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6165" name="Picture 6" descr="http://wolf-svoboda.ucoz.ru/_nw/1/2441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6166" name="Picture 6" descr="http://wolf-svoboda.ucoz.ru/_nw/1/2441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82278" tIns="41140" rIns="82278" bIns="41140"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Инактивированные вакцины</a:t>
            </a:r>
          </a:p>
        </p:txBody>
      </p:sp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2124075" y="5597525"/>
            <a:ext cx="1930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Эффективность</a:t>
            </a:r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2135188" y="4956175"/>
            <a:ext cx="19605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defTabSz="817563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Количество антигенов</a:t>
            </a:r>
          </a:p>
        </p:txBody>
      </p:sp>
      <p:sp>
        <p:nvSpPr>
          <p:cNvPr id="518149" name="Rectangle 5"/>
          <p:cNvSpPr>
            <a:spLocks noChangeArrowheads="1"/>
          </p:cNvSpPr>
          <p:nvPr/>
        </p:nvSpPr>
        <p:spPr bwMode="auto">
          <a:xfrm>
            <a:off x="2155825" y="4376738"/>
            <a:ext cx="1952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defTabSz="817563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Побочные реакции</a:t>
            </a:r>
          </a:p>
        </p:txBody>
      </p:sp>
      <p:sp>
        <p:nvSpPr>
          <p:cNvPr id="518150" name="Rectangle 6"/>
          <p:cNvSpPr>
            <a:spLocks noChangeArrowheads="1"/>
          </p:cNvSpPr>
          <p:nvPr/>
        </p:nvSpPr>
        <p:spPr bwMode="auto">
          <a:xfrm>
            <a:off x="2155825" y="2235200"/>
            <a:ext cx="18986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altLang="ru-RU" sz="21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151" name="Rectangle 7"/>
          <p:cNvSpPr>
            <a:spLocks noChangeArrowheads="1"/>
          </p:cNvSpPr>
          <p:nvPr/>
        </p:nvSpPr>
        <p:spPr bwMode="auto">
          <a:xfrm>
            <a:off x="2155825" y="1677988"/>
            <a:ext cx="18986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altLang="ru-RU" sz="21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152" name="Rectangle 8"/>
          <p:cNvSpPr>
            <a:spLocks noChangeArrowheads="1"/>
          </p:cNvSpPr>
          <p:nvPr/>
        </p:nvSpPr>
        <p:spPr bwMode="auto">
          <a:xfrm>
            <a:off x="5949950" y="5580063"/>
            <a:ext cx="2814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Высокая</a:t>
            </a:r>
          </a:p>
        </p:txBody>
      </p:sp>
      <p:sp>
        <p:nvSpPr>
          <p:cNvPr id="518153" name="Rectangle 9"/>
          <p:cNvSpPr>
            <a:spLocks noChangeArrowheads="1"/>
          </p:cNvSpPr>
          <p:nvPr/>
        </p:nvSpPr>
        <p:spPr bwMode="auto">
          <a:xfrm>
            <a:off x="4054475" y="5580063"/>
            <a:ext cx="18954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Средняя</a:t>
            </a:r>
          </a:p>
        </p:txBody>
      </p:sp>
      <p:sp>
        <p:nvSpPr>
          <p:cNvPr id="518154" name="Rectangle 10"/>
          <p:cNvSpPr>
            <a:spLocks noChangeArrowheads="1"/>
          </p:cNvSpPr>
          <p:nvPr/>
        </p:nvSpPr>
        <p:spPr bwMode="auto">
          <a:xfrm>
            <a:off x="5949950" y="4710113"/>
            <a:ext cx="28146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100" b="1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518155" name="Rectangle 11"/>
          <p:cNvSpPr>
            <a:spLocks noChangeArrowheads="1"/>
          </p:cNvSpPr>
          <p:nvPr/>
        </p:nvSpPr>
        <p:spPr bwMode="auto">
          <a:xfrm>
            <a:off x="4852988" y="5014913"/>
            <a:ext cx="368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100" b="1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18156" name="Rectangle 12"/>
          <p:cNvSpPr>
            <a:spLocks noChangeArrowheads="1"/>
          </p:cNvSpPr>
          <p:nvPr/>
        </p:nvSpPr>
        <p:spPr bwMode="auto">
          <a:xfrm>
            <a:off x="5949950" y="4186238"/>
            <a:ext cx="28146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altLang="ru-RU" sz="21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157" name="Rectangle 13"/>
          <p:cNvSpPr>
            <a:spLocks noChangeArrowheads="1"/>
          </p:cNvSpPr>
          <p:nvPr/>
        </p:nvSpPr>
        <p:spPr bwMode="auto">
          <a:xfrm>
            <a:off x="4040188" y="4176713"/>
            <a:ext cx="1895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altLang="ru-RU" sz="21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158" name="Rectangle 14"/>
          <p:cNvSpPr>
            <a:spLocks noChangeArrowheads="1"/>
          </p:cNvSpPr>
          <p:nvPr/>
        </p:nvSpPr>
        <p:spPr bwMode="auto">
          <a:xfrm>
            <a:off x="5949950" y="2235200"/>
            <a:ext cx="28146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300" b="1" smtClean="0">
                <a:solidFill>
                  <a:srgbClr val="000000"/>
                </a:solidFill>
              </a:rPr>
              <a:t>Наружные антигены</a:t>
            </a:r>
          </a:p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100" b="1" smtClean="0">
              <a:solidFill>
                <a:srgbClr val="000000"/>
              </a:solidFill>
            </a:endParaRPr>
          </a:p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100" b="1" smtClean="0">
              <a:solidFill>
                <a:srgbClr val="000000"/>
              </a:solidFill>
            </a:endParaRPr>
          </a:p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100" b="1" smtClean="0">
              <a:solidFill>
                <a:srgbClr val="000000"/>
              </a:solidFill>
            </a:endParaRPr>
          </a:p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300" b="1" smtClean="0">
                <a:solidFill>
                  <a:srgbClr val="000000"/>
                </a:solidFill>
              </a:rPr>
              <a:t>Внутренние белки – типоспецифические антигены</a:t>
            </a:r>
          </a:p>
        </p:txBody>
      </p:sp>
      <p:sp>
        <p:nvSpPr>
          <p:cNvPr id="518159" name="Rectangle 15"/>
          <p:cNvSpPr>
            <a:spLocks noChangeArrowheads="1"/>
          </p:cNvSpPr>
          <p:nvPr/>
        </p:nvSpPr>
        <p:spPr bwMode="auto">
          <a:xfrm>
            <a:off x="4054475" y="2235200"/>
            <a:ext cx="18954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300" b="1" smtClean="0">
                <a:solidFill>
                  <a:srgbClr val="000000"/>
                </a:solidFill>
              </a:rPr>
              <a:t>Наружные антигены</a:t>
            </a: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300" b="1" smtClean="0">
              <a:solidFill>
                <a:srgbClr val="000000"/>
              </a:solidFill>
            </a:endParaRPr>
          </a:p>
        </p:txBody>
      </p:sp>
      <p:sp>
        <p:nvSpPr>
          <p:cNvPr id="518160" name="Rectangle 16"/>
          <p:cNvSpPr>
            <a:spLocks noChangeArrowheads="1"/>
          </p:cNvSpPr>
          <p:nvPr/>
        </p:nvSpPr>
        <p:spPr bwMode="auto">
          <a:xfrm>
            <a:off x="5916613" y="1643063"/>
            <a:ext cx="29162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Расщепленные (в России не производятся)</a:t>
            </a:r>
          </a:p>
        </p:txBody>
      </p:sp>
      <p:sp>
        <p:nvSpPr>
          <p:cNvPr id="518161" name="Rectangle 17"/>
          <p:cNvSpPr>
            <a:spLocks noChangeArrowheads="1"/>
          </p:cNvSpPr>
          <p:nvPr/>
        </p:nvSpPr>
        <p:spPr bwMode="auto">
          <a:xfrm>
            <a:off x="4037013" y="1733550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Субъединичные</a:t>
            </a:r>
          </a:p>
        </p:txBody>
      </p:sp>
      <p:sp>
        <p:nvSpPr>
          <p:cNvPr id="518162" name="Line 18"/>
          <p:cNvSpPr>
            <a:spLocks noChangeShapeType="1"/>
          </p:cNvSpPr>
          <p:nvPr/>
        </p:nvSpPr>
        <p:spPr bwMode="auto">
          <a:xfrm>
            <a:off x="2155825" y="1670050"/>
            <a:ext cx="660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63" name="Line 19"/>
          <p:cNvSpPr>
            <a:spLocks noChangeShapeType="1"/>
          </p:cNvSpPr>
          <p:nvPr/>
        </p:nvSpPr>
        <p:spPr bwMode="auto">
          <a:xfrm>
            <a:off x="2155825" y="2235200"/>
            <a:ext cx="66087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64" name="Line 20"/>
          <p:cNvSpPr>
            <a:spLocks noChangeShapeType="1"/>
          </p:cNvSpPr>
          <p:nvPr/>
        </p:nvSpPr>
        <p:spPr bwMode="auto">
          <a:xfrm>
            <a:off x="2155825" y="4405313"/>
            <a:ext cx="66008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65" name="Line 21"/>
          <p:cNvSpPr>
            <a:spLocks noChangeShapeType="1"/>
          </p:cNvSpPr>
          <p:nvPr/>
        </p:nvSpPr>
        <p:spPr bwMode="auto">
          <a:xfrm>
            <a:off x="2155825" y="4938713"/>
            <a:ext cx="66087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66" name="Line 22"/>
          <p:cNvSpPr>
            <a:spLocks noChangeShapeType="1"/>
          </p:cNvSpPr>
          <p:nvPr/>
        </p:nvSpPr>
        <p:spPr bwMode="auto">
          <a:xfrm>
            <a:off x="2155825" y="5580063"/>
            <a:ext cx="66087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67" name="Line 23"/>
          <p:cNvSpPr>
            <a:spLocks noChangeShapeType="1"/>
          </p:cNvSpPr>
          <p:nvPr/>
        </p:nvSpPr>
        <p:spPr bwMode="auto">
          <a:xfrm>
            <a:off x="2155825" y="6005513"/>
            <a:ext cx="660876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68" name="Line 24"/>
          <p:cNvSpPr>
            <a:spLocks noChangeShapeType="1"/>
          </p:cNvSpPr>
          <p:nvPr/>
        </p:nvSpPr>
        <p:spPr bwMode="auto">
          <a:xfrm>
            <a:off x="2155825" y="1677988"/>
            <a:ext cx="1588" cy="4327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69" name="Line 25"/>
          <p:cNvSpPr>
            <a:spLocks noChangeShapeType="1"/>
          </p:cNvSpPr>
          <p:nvPr/>
        </p:nvSpPr>
        <p:spPr bwMode="auto">
          <a:xfrm>
            <a:off x="5949950" y="1677988"/>
            <a:ext cx="0" cy="432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70" name="Line 26"/>
          <p:cNvSpPr>
            <a:spLocks noChangeShapeType="1"/>
          </p:cNvSpPr>
          <p:nvPr/>
        </p:nvSpPr>
        <p:spPr bwMode="auto">
          <a:xfrm>
            <a:off x="8764588" y="1677988"/>
            <a:ext cx="3175" cy="4327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>
            <a:off x="4054475" y="1677988"/>
            <a:ext cx="1588" cy="432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72" name="Rectangle 28"/>
          <p:cNvSpPr>
            <a:spLocks noChangeArrowheads="1"/>
          </p:cNvSpPr>
          <p:nvPr/>
        </p:nvSpPr>
        <p:spPr bwMode="auto">
          <a:xfrm>
            <a:off x="339725" y="1209675"/>
            <a:ext cx="15589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>
            <a:spAutoFit/>
          </a:bodyPr>
          <a:lstStyle/>
          <a:p>
            <a:pPr algn="ctr" defTabSz="8175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sz="2100" b="1" smtClean="0">
                <a:solidFill>
                  <a:srgbClr val="000000"/>
                </a:solidFill>
              </a:rPr>
              <a:t>СТАРЫЕ </a:t>
            </a:r>
          </a:p>
        </p:txBody>
      </p:sp>
      <p:sp>
        <p:nvSpPr>
          <p:cNvPr id="518173" name="Rectangle 29"/>
          <p:cNvSpPr>
            <a:spLocks noChangeArrowheads="1"/>
          </p:cNvSpPr>
          <p:nvPr/>
        </p:nvSpPr>
        <p:spPr bwMode="auto">
          <a:xfrm>
            <a:off x="3557588" y="1149350"/>
            <a:ext cx="48244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>
            <a:spAutoFit/>
          </a:bodyPr>
          <a:lstStyle/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smtClean="0">
                <a:solidFill>
                  <a:srgbClr val="000000"/>
                </a:solidFill>
              </a:rPr>
              <a:t>НОВЫЕ</a:t>
            </a:r>
          </a:p>
        </p:txBody>
      </p:sp>
      <p:sp>
        <p:nvSpPr>
          <p:cNvPr id="518174" name="Rectangle 30"/>
          <p:cNvSpPr>
            <a:spLocks noChangeArrowheads="1"/>
          </p:cNvSpPr>
          <p:nvPr/>
        </p:nvSpPr>
        <p:spPr bwMode="auto">
          <a:xfrm>
            <a:off x="327025" y="4768850"/>
            <a:ext cx="1676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Содержат реактогенные липиды</a:t>
            </a:r>
          </a:p>
        </p:txBody>
      </p:sp>
      <p:sp>
        <p:nvSpPr>
          <p:cNvPr id="518175" name="Rectangle 31"/>
          <p:cNvSpPr>
            <a:spLocks noChangeArrowheads="1"/>
          </p:cNvSpPr>
          <p:nvPr/>
        </p:nvSpPr>
        <p:spPr bwMode="auto">
          <a:xfrm>
            <a:off x="327025" y="2263775"/>
            <a:ext cx="1676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0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0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0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0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0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0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0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000" b="1" smtClean="0">
              <a:solidFill>
                <a:srgbClr val="000000"/>
              </a:solidFill>
            </a:endParaRPr>
          </a:p>
          <a:p>
            <a:pPr defTabSz="817563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000" b="1" smtClean="0">
              <a:solidFill>
                <a:srgbClr val="000000"/>
              </a:solidFill>
            </a:endParaRPr>
          </a:p>
        </p:txBody>
      </p:sp>
      <p:sp>
        <p:nvSpPr>
          <p:cNvPr id="518176" name="Rectangle 32"/>
          <p:cNvSpPr>
            <a:spLocks noChangeArrowheads="1"/>
          </p:cNvSpPr>
          <p:nvPr/>
        </p:nvSpPr>
        <p:spPr bwMode="auto">
          <a:xfrm>
            <a:off x="327025" y="1631950"/>
            <a:ext cx="1676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Цельно-вирионные</a:t>
            </a:r>
          </a:p>
        </p:txBody>
      </p:sp>
      <p:sp>
        <p:nvSpPr>
          <p:cNvPr id="518177" name="Line 33"/>
          <p:cNvSpPr>
            <a:spLocks noChangeShapeType="1"/>
          </p:cNvSpPr>
          <p:nvPr/>
        </p:nvSpPr>
        <p:spPr bwMode="auto">
          <a:xfrm>
            <a:off x="327025" y="167005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78" name="Line 34"/>
          <p:cNvSpPr>
            <a:spLocks noChangeShapeType="1"/>
          </p:cNvSpPr>
          <p:nvPr/>
        </p:nvSpPr>
        <p:spPr bwMode="auto">
          <a:xfrm>
            <a:off x="327025" y="2263775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79" name="Line 35"/>
          <p:cNvSpPr>
            <a:spLocks noChangeShapeType="1"/>
          </p:cNvSpPr>
          <p:nvPr/>
        </p:nvSpPr>
        <p:spPr bwMode="auto">
          <a:xfrm>
            <a:off x="327025" y="4410075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80" name="Line 36"/>
          <p:cNvSpPr>
            <a:spLocks noChangeShapeType="1"/>
          </p:cNvSpPr>
          <p:nvPr/>
        </p:nvSpPr>
        <p:spPr bwMode="auto">
          <a:xfrm>
            <a:off x="327025" y="601345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81" name="Line 37"/>
          <p:cNvSpPr>
            <a:spLocks noChangeShapeType="1"/>
          </p:cNvSpPr>
          <p:nvPr/>
        </p:nvSpPr>
        <p:spPr bwMode="auto">
          <a:xfrm>
            <a:off x="327025" y="1663700"/>
            <a:ext cx="0" cy="434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82" name="Line 38"/>
          <p:cNvSpPr>
            <a:spLocks noChangeShapeType="1"/>
          </p:cNvSpPr>
          <p:nvPr/>
        </p:nvSpPr>
        <p:spPr bwMode="auto">
          <a:xfrm>
            <a:off x="2003425" y="1673225"/>
            <a:ext cx="0" cy="434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518183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508250"/>
            <a:ext cx="15859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84" name="Picture 4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535238"/>
            <a:ext cx="158432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85" name="Picture 4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2535238"/>
            <a:ext cx="15240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86" name="Line 42"/>
          <p:cNvSpPr>
            <a:spLocks noChangeShapeType="1"/>
          </p:cNvSpPr>
          <p:nvPr/>
        </p:nvSpPr>
        <p:spPr bwMode="auto">
          <a:xfrm flipH="1">
            <a:off x="4497388" y="2500313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87" name="Line 43"/>
          <p:cNvSpPr>
            <a:spLocks noChangeShapeType="1"/>
          </p:cNvSpPr>
          <p:nvPr/>
        </p:nvSpPr>
        <p:spPr bwMode="auto">
          <a:xfrm>
            <a:off x="4573588" y="2500313"/>
            <a:ext cx="220662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88" name="Line 44"/>
          <p:cNvSpPr>
            <a:spLocks noChangeShapeType="1"/>
          </p:cNvSpPr>
          <p:nvPr/>
        </p:nvSpPr>
        <p:spPr bwMode="auto">
          <a:xfrm flipH="1">
            <a:off x="7011988" y="2465388"/>
            <a:ext cx="123825" cy="339725"/>
          </a:xfrm>
          <a:prstGeom prst="line">
            <a:avLst/>
          </a:prstGeom>
          <a:noFill/>
          <a:ln w="12700">
            <a:solidFill>
              <a:srgbClr val="00004E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89" name="Line 45"/>
          <p:cNvSpPr>
            <a:spLocks noChangeShapeType="1"/>
          </p:cNvSpPr>
          <p:nvPr/>
        </p:nvSpPr>
        <p:spPr bwMode="auto">
          <a:xfrm>
            <a:off x="7131050" y="2463800"/>
            <a:ext cx="338138" cy="265113"/>
          </a:xfrm>
          <a:prstGeom prst="line">
            <a:avLst/>
          </a:prstGeom>
          <a:noFill/>
          <a:ln w="12700">
            <a:solidFill>
              <a:srgbClr val="00004E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90" name="Line 46"/>
          <p:cNvSpPr>
            <a:spLocks noChangeShapeType="1"/>
          </p:cNvSpPr>
          <p:nvPr/>
        </p:nvSpPr>
        <p:spPr bwMode="auto">
          <a:xfrm flipH="1" flipV="1">
            <a:off x="7240588" y="3643313"/>
            <a:ext cx="149225" cy="376237"/>
          </a:xfrm>
          <a:prstGeom prst="line">
            <a:avLst/>
          </a:prstGeom>
          <a:noFill/>
          <a:ln w="12700">
            <a:solidFill>
              <a:srgbClr val="00004E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18191" name="Rectangle 47"/>
          <p:cNvSpPr>
            <a:spLocks noChangeArrowheads="1"/>
          </p:cNvSpPr>
          <p:nvPr/>
        </p:nvSpPr>
        <p:spPr bwMode="auto">
          <a:xfrm>
            <a:off x="4945063" y="4418013"/>
            <a:ext cx="2281237" cy="495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 anchor="ctr" anchorCtr="1"/>
          <a:lstStyle/>
          <a:p>
            <a:pPr algn="ctr" defTabSz="8175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Минимальные</a:t>
            </a:r>
          </a:p>
        </p:txBody>
      </p:sp>
      <p:sp>
        <p:nvSpPr>
          <p:cNvPr id="518192" name="Line 48"/>
          <p:cNvSpPr>
            <a:spLocks noChangeShapeType="1"/>
          </p:cNvSpPr>
          <p:nvPr/>
        </p:nvSpPr>
        <p:spPr bwMode="auto">
          <a:xfrm flipV="1">
            <a:off x="7386638" y="3571875"/>
            <a:ext cx="354012" cy="442913"/>
          </a:xfrm>
          <a:prstGeom prst="line">
            <a:avLst/>
          </a:prstGeom>
          <a:noFill/>
          <a:ln w="12700">
            <a:solidFill>
              <a:srgbClr val="00004E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9426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2719" y="0"/>
            <a:ext cx="3405252" cy="1088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88069"/>
            <a:ext cx="91440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solidFill>
                  <a:srgbClr val="FF0000"/>
                </a:solidFill>
                <a:cs typeface="Arial Black"/>
              </a:rPr>
              <a:t>Рекомендации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solidFill>
                  <a:srgbClr val="FF0000"/>
                </a:solidFill>
                <a:cs typeface="Arial Black"/>
              </a:rPr>
              <a:t>о </a:t>
            </a:r>
            <a:r>
              <a:rPr lang="ru-RU" sz="2400" b="1" spc="50" dirty="0" err="1">
                <a:ln w="11430"/>
                <a:solidFill>
                  <a:srgbClr val="FF0000"/>
                </a:solidFill>
                <a:cs typeface="Arial Black"/>
              </a:rPr>
              <a:t>штаммовом</a:t>
            </a:r>
            <a:r>
              <a:rPr lang="ru-RU" sz="2400" b="1" spc="50" dirty="0">
                <a:ln w="11430"/>
                <a:solidFill>
                  <a:srgbClr val="FF0000"/>
                </a:solidFill>
                <a:cs typeface="Arial Black"/>
              </a:rPr>
              <a:t> составе гриппозных вакцин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solidFill>
                  <a:srgbClr val="FF0000"/>
                </a:solidFill>
                <a:cs typeface="Arial Black"/>
              </a:rPr>
              <a:t> для Северного Полушария</a:t>
            </a:r>
            <a:endParaRPr lang="ru-RU" sz="2400" b="1" dirty="0">
              <a:solidFill>
                <a:prstClr val="black"/>
              </a:solidFill>
              <a:cs typeface="Arial Black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cs typeface="Arial Black"/>
              </a:rPr>
              <a:t>сезон </a:t>
            </a:r>
            <a:r>
              <a:rPr lang="ru-RU" sz="2400" b="1" dirty="0" smtClean="0">
                <a:solidFill>
                  <a:srgbClr val="FF0000"/>
                </a:solidFill>
                <a:cs typeface="Arial Black"/>
              </a:rPr>
              <a:t>20</a:t>
            </a:r>
            <a:r>
              <a:rPr lang="ru-RU" sz="2400" b="1" dirty="0" smtClean="0">
                <a:solidFill>
                  <a:srgbClr val="FF0000"/>
                </a:solidFill>
                <a:ea typeface="Lucida Grande"/>
                <a:cs typeface="Arial Black"/>
              </a:rPr>
              <a:t>19-2021 </a:t>
            </a:r>
            <a:r>
              <a:rPr lang="ru-RU" sz="2400" b="1" dirty="0">
                <a:solidFill>
                  <a:srgbClr val="FF0000"/>
                </a:solidFill>
                <a:ea typeface="Lucida Grande"/>
                <a:cs typeface="Arial Black"/>
              </a:rPr>
              <a:t>гг.</a:t>
            </a:r>
            <a:endParaRPr lang="ru-RU" sz="2400" b="1" dirty="0">
              <a:solidFill>
                <a:srgbClr val="FF0000"/>
              </a:solidFill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2027" y="64962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249" y="6373138"/>
            <a:ext cx="8210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recommended composition of influenza virus vaccines for use in the 20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</a:rPr>
              <a:t>19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</a:rPr>
              <a:t>-20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</a:rPr>
              <a:t>20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</a:rPr>
              <a:t> northern hemisphere influenza season.2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</a:rPr>
              <a:t> March 20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Lucida Grande"/>
                <a:cs typeface="Lucida Grande"/>
              </a:rPr>
              <a:t>19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350" y="2703226"/>
            <a:ext cx="735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u="sng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ТРЕХВАЛЕНТНЫХ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инактивированных и живых гриппозных вакцин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800" y="4123353"/>
            <a:ext cx="492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u="sng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ЧЕТЫРЕХВАЛЕНТНЫХ</a:t>
            </a:r>
            <a:r>
              <a:rPr lang="ru-R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гриппозных вакцин 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0977" y="4538182"/>
            <a:ext cx="6416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 Brisbane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02/2018 (H1N1) pdm09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 Kansas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14/2017 (H3N2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 Colorado /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06/2017 (</a:t>
            </a:r>
            <a:r>
              <a:rPr lang="it-IT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/ Victoria / 2/87)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 Phuket /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3073/2013 (</a:t>
            </a:r>
            <a:r>
              <a:rPr lang="it-IT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/ Yamagata / 16/88)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50978" y="3108530"/>
            <a:ext cx="596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 Brisbane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02/2018 (H1N1) pdm09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 Kansas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14/2017 (H3N2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 Colorado /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06/2017 (</a:t>
            </a:r>
            <a:r>
              <a:rPr lang="it-IT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/ Victoria / 2/87)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9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876300" y="5549900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711" tIns="40855" rIns="81711" bIns="40855" anchor="ctr"/>
          <a:lstStyle/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3321050" y="5395913"/>
            <a:ext cx="284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blackWhite">
          <a:xfrm>
            <a:off x="731838" y="228600"/>
            <a:ext cx="6583362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278" tIns="41140" rIns="82278" bIns="41140">
            <a:spAutoFit/>
          </a:bodyPr>
          <a:lstStyle/>
          <a:p>
            <a:pPr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быстрый местный ответ</a:t>
            </a:r>
          </a:p>
        </p:txBody>
      </p:sp>
      <p:grpSp>
        <p:nvGrpSpPr>
          <p:cNvPr id="520197" name="Group 5"/>
          <p:cNvGrpSpPr>
            <a:grpSpLocks/>
          </p:cNvGrpSpPr>
          <p:nvPr/>
        </p:nvGrpSpPr>
        <p:grpSpPr bwMode="auto">
          <a:xfrm>
            <a:off x="3444875" y="1336675"/>
            <a:ext cx="2332038" cy="2732088"/>
            <a:chOff x="2061" y="1379"/>
            <a:chExt cx="1469" cy="1721"/>
          </a:xfrm>
        </p:grpSpPr>
        <p:sp>
          <p:nvSpPr>
            <p:cNvPr id="520203" name="Freeform 6"/>
            <p:cNvSpPr>
              <a:spLocks/>
            </p:cNvSpPr>
            <p:nvPr/>
          </p:nvSpPr>
          <p:spPr bwMode="auto">
            <a:xfrm>
              <a:off x="2452" y="1379"/>
              <a:ext cx="1078" cy="1442"/>
            </a:xfrm>
            <a:custGeom>
              <a:avLst/>
              <a:gdLst>
                <a:gd name="T0" fmla="*/ 643 w 1078"/>
                <a:gd name="T1" fmla="*/ 5 h 1442"/>
                <a:gd name="T2" fmla="*/ 781 w 1078"/>
                <a:gd name="T3" fmla="*/ 34 h 1442"/>
                <a:gd name="T4" fmla="*/ 883 w 1078"/>
                <a:gd name="T5" fmla="*/ 81 h 1442"/>
                <a:gd name="T6" fmla="*/ 956 w 1078"/>
                <a:gd name="T7" fmla="*/ 143 h 1442"/>
                <a:gd name="T8" fmla="*/ 1005 w 1078"/>
                <a:gd name="T9" fmla="*/ 218 h 1442"/>
                <a:gd name="T10" fmla="*/ 1036 w 1078"/>
                <a:gd name="T11" fmla="*/ 302 h 1442"/>
                <a:gd name="T12" fmla="*/ 1056 w 1078"/>
                <a:gd name="T13" fmla="*/ 393 h 1442"/>
                <a:gd name="T14" fmla="*/ 1073 w 1078"/>
                <a:gd name="T15" fmla="*/ 535 h 1442"/>
                <a:gd name="T16" fmla="*/ 1073 w 1078"/>
                <a:gd name="T17" fmla="*/ 642 h 1442"/>
                <a:gd name="T18" fmla="*/ 1055 w 1078"/>
                <a:gd name="T19" fmla="*/ 729 h 1442"/>
                <a:gd name="T20" fmla="*/ 1023 w 1078"/>
                <a:gd name="T21" fmla="*/ 803 h 1442"/>
                <a:gd name="T22" fmla="*/ 947 w 1078"/>
                <a:gd name="T23" fmla="*/ 935 h 1442"/>
                <a:gd name="T24" fmla="*/ 898 w 1078"/>
                <a:gd name="T25" fmla="*/ 1044 h 1442"/>
                <a:gd name="T26" fmla="*/ 879 w 1078"/>
                <a:gd name="T27" fmla="*/ 1136 h 1442"/>
                <a:gd name="T28" fmla="*/ 885 w 1078"/>
                <a:gd name="T29" fmla="*/ 1244 h 1442"/>
                <a:gd name="T30" fmla="*/ 891 w 1078"/>
                <a:gd name="T31" fmla="*/ 1366 h 1442"/>
                <a:gd name="T32" fmla="*/ 723 w 1078"/>
                <a:gd name="T33" fmla="*/ 1441 h 1442"/>
                <a:gd name="T34" fmla="*/ 340 w 1078"/>
                <a:gd name="T35" fmla="*/ 1434 h 1442"/>
                <a:gd name="T36" fmla="*/ 330 w 1078"/>
                <a:gd name="T37" fmla="*/ 1320 h 1442"/>
                <a:gd name="T38" fmla="*/ 229 w 1078"/>
                <a:gd name="T39" fmla="*/ 1315 h 1442"/>
                <a:gd name="T40" fmla="*/ 133 w 1078"/>
                <a:gd name="T41" fmla="*/ 1310 h 1442"/>
                <a:gd name="T42" fmla="*/ 106 w 1078"/>
                <a:gd name="T43" fmla="*/ 1289 h 1442"/>
                <a:gd name="T44" fmla="*/ 90 w 1078"/>
                <a:gd name="T45" fmla="*/ 1248 h 1442"/>
                <a:gd name="T46" fmla="*/ 90 w 1078"/>
                <a:gd name="T47" fmla="*/ 1126 h 1442"/>
                <a:gd name="T48" fmla="*/ 83 w 1078"/>
                <a:gd name="T49" fmla="*/ 1090 h 1442"/>
                <a:gd name="T50" fmla="*/ 90 w 1078"/>
                <a:gd name="T51" fmla="*/ 1064 h 1442"/>
                <a:gd name="T52" fmla="*/ 70 w 1078"/>
                <a:gd name="T53" fmla="*/ 1040 h 1442"/>
                <a:gd name="T54" fmla="*/ 68 w 1078"/>
                <a:gd name="T55" fmla="*/ 1015 h 1442"/>
                <a:gd name="T56" fmla="*/ 76 w 1078"/>
                <a:gd name="T57" fmla="*/ 965 h 1442"/>
                <a:gd name="T58" fmla="*/ 22 w 1078"/>
                <a:gd name="T59" fmla="*/ 948 h 1442"/>
                <a:gd name="T60" fmla="*/ 8 w 1078"/>
                <a:gd name="T61" fmla="*/ 942 h 1442"/>
                <a:gd name="T62" fmla="*/ 5 w 1078"/>
                <a:gd name="T63" fmla="*/ 898 h 1442"/>
                <a:gd name="T64" fmla="*/ 55 w 1078"/>
                <a:gd name="T65" fmla="*/ 786 h 1442"/>
                <a:gd name="T66" fmla="*/ 108 w 1078"/>
                <a:gd name="T67" fmla="*/ 657 h 1442"/>
                <a:gd name="T68" fmla="*/ 108 w 1078"/>
                <a:gd name="T69" fmla="*/ 585 h 1442"/>
                <a:gd name="T70" fmla="*/ 82 w 1078"/>
                <a:gd name="T71" fmla="*/ 519 h 1442"/>
                <a:gd name="T72" fmla="*/ 86 w 1078"/>
                <a:gd name="T73" fmla="*/ 423 h 1442"/>
                <a:gd name="T74" fmla="*/ 115 w 1078"/>
                <a:gd name="T75" fmla="*/ 319 h 1442"/>
                <a:gd name="T76" fmla="*/ 155 w 1078"/>
                <a:gd name="T77" fmla="*/ 231 h 1442"/>
                <a:gd name="T78" fmla="*/ 205 w 1078"/>
                <a:gd name="T79" fmla="*/ 156 h 1442"/>
                <a:gd name="T80" fmla="*/ 266 w 1078"/>
                <a:gd name="T81" fmla="*/ 96 h 1442"/>
                <a:gd name="T82" fmla="*/ 337 w 1078"/>
                <a:gd name="T83" fmla="*/ 50 h 1442"/>
                <a:gd name="T84" fmla="*/ 418 w 1078"/>
                <a:gd name="T85" fmla="*/ 18 h 1442"/>
                <a:gd name="T86" fmla="*/ 512 w 1078"/>
                <a:gd name="T87" fmla="*/ 3 h 14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78"/>
                <a:gd name="T133" fmla="*/ 0 h 1442"/>
                <a:gd name="T134" fmla="*/ 1078 w 1078"/>
                <a:gd name="T135" fmla="*/ 1442 h 14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78" h="1442">
                  <a:moveTo>
                    <a:pt x="559" y="0"/>
                  </a:moveTo>
                  <a:lnTo>
                    <a:pt x="643" y="5"/>
                  </a:lnTo>
                  <a:lnTo>
                    <a:pt x="717" y="17"/>
                  </a:lnTo>
                  <a:lnTo>
                    <a:pt x="781" y="34"/>
                  </a:lnTo>
                  <a:lnTo>
                    <a:pt x="835" y="56"/>
                  </a:lnTo>
                  <a:lnTo>
                    <a:pt x="883" y="81"/>
                  </a:lnTo>
                  <a:lnTo>
                    <a:pt x="922" y="110"/>
                  </a:lnTo>
                  <a:lnTo>
                    <a:pt x="956" y="143"/>
                  </a:lnTo>
                  <a:lnTo>
                    <a:pt x="981" y="180"/>
                  </a:lnTo>
                  <a:lnTo>
                    <a:pt x="1005" y="218"/>
                  </a:lnTo>
                  <a:lnTo>
                    <a:pt x="1021" y="259"/>
                  </a:lnTo>
                  <a:lnTo>
                    <a:pt x="1036" y="302"/>
                  </a:lnTo>
                  <a:lnTo>
                    <a:pt x="1047" y="348"/>
                  </a:lnTo>
                  <a:lnTo>
                    <a:pt x="1056" y="393"/>
                  </a:lnTo>
                  <a:lnTo>
                    <a:pt x="1063" y="440"/>
                  </a:lnTo>
                  <a:lnTo>
                    <a:pt x="1073" y="535"/>
                  </a:lnTo>
                  <a:lnTo>
                    <a:pt x="1077" y="591"/>
                  </a:lnTo>
                  <a:lnTo>
                    <a:pt x="1073" y="642"/>
                  </a:lnTo>
                  <a:lnTo>
                    <a:pt x="1065" y="688"/>
                  </a:lnTo>
                  <a:lnTo>
                    <a:pt x="1055" y="729"/>
                  </a:lnTo>
                  <a:lnTo>
                    <a:pt x="1041" y="767"/>
                  </a:lnTo>
                  <a:lnTo>
                    <a:pt x="1023" y="803"/>
                  </a:lnTo>
                  <a:lnTo>
                    <a:pt x="987" y="870"/>
                  </a:lnTo>
                  <a:lnTo>
                    <a:pt x="947" y="935"/>
                  </a:lnTo>
                  <a:lnTo>
                    <a:pt x="913" y="1005"/>
                  </a:lnTo>
                  <a:lnTo>
                    <a:pt x="898" y="1044"/>
                  </a:lnTo>
                  <a:lnTo>
                    <a:pt x="887" y="1089"/>
                  </a:lnTo>
                  <a:lnTo>
                    <a:pt x="879" y="1136"/>
                  </a:lnTo>
                  <a:lnTo>
                    <a:pt x="875" y="1189"/>
                  </a:lnTo>
                  <a:lnTo>
                    <a:pt x="885" y="1244"/>
                  </a:lnTo>
                  <a:lnTo>
                    <a:pt x="890" y="1303"/>
                  </a:lnTo>
                  <a:lnTo>
                    <a:pt x="891" y="1366"/>
                  </a:lnTo>
                  <a:lnTo>
                    <a:pt x="890" y="1434"/>
                  </a:lnTo>
                  <a:lnTo>
                    <a:pt x="723" y="1441"/>
                  </a:lnTo>
                  <a:lnTo>
                    <a:pt x="556" y="1441"/>
                  </a:lnTo>
                  <a:lnTo>
                    <a:pt x="340" y="1434"/>
                  </a:lnTo>
                  <a:lnTo>
                    <a:pt x="333" y="1341"/>
                  </a:lnTo>
                  <a:lnTo>
                    <a:pt x="330" y="1320"/>
                  </a:lnTo>
                  <a:lnTo>
                    <a:pt x="326" y="1314"/>
                  </a:lnTo>
                  <a:lnTo>
                    <a:pt x="229" y="1315"/>
                  </a:lnTo>
                  <a:lnTo>
                    <a:pt x="182" y="1314"/>
                  </a:lnTo>
                  <a:lnTo>
                    <a:pt x="133" y="1310"/>
                  </a:lnTo>
                  <a:lnTo>
                    <a:pt x="119" y="1300"/>
                  </a:lnTo>
                  <a:lnTo>
                    <a:pt x="106" y="1289"/>
                  </a:lnTo>
                  <a:lnTo>
                    <a:pt x="97" y="1270"/>
                  </a:lnTo>
                  <a:lnTo>
                    <a:pt x="90" y="1248"/>
                  </a:lnTo>
                  <a:lnTo>
                    <a:pt x="94" y="1181"/>
                  </a:lnTo>
                  <a:lnTo>
                    <a:pt x="90" y="1126"/>
                  </a:lnTo>
                  <a:lnTo>
                    <a:pt x="85" y="1107"/>
                  </a:lnTo>
                  <a:lnTo>
                    <a:pt x="83" y="1090"/>
                  </a:lnTo>
                  <a:lnTo>
                    <a:pt x="85" y="1076"/>
                  </a:lnTo>
                  <a:lnTo>
                    <a:pt x="90" y="1064"/>
                  </a:lnTo>
                  <a:lnTo>
                    <a:pt x="79" y="1052"/>
                  </a:lnTo>
                  <a:lnTo>
                    <a:pt x="70" y="1040"/>
                  </a:lnTo>
                  <a:lnTo>
                    <a:pt x="67" y="1027"/>
                  </a:lnTo>
                  <a:lnTo>
                    <a:pt x="68" y="1015"/>
                  </a:lnTo>
                  <a:lnTo>
                    <a:pt x="75" y="981"/>
                  </a:lnTo>
                  <a:lnTo>
                    <a:pt x="76" y="965"/>
                  </a:lnTo>
                  <a:lnTo>
                    <a:pt x="75" y="952"/>
                  </a:lnTo>
                  <a:lnTo>
                    <a:pt x="22" y="948"/>
                  </a:lnTo>
                  <a:lnTo>
                    <a:pt x="14" y="947"/>
                  </a:lnTo>
                  <a:lnTo>
                    <a:pt x="8" y="942"/>
                  </a:lnTo>
                  <a:lnTo>
                    <a:pt x="0" y="923"/>
                  </a:lnTo>
                  <a:lnTo>
                    <a:pt x="5" y="898"/>
                  </a:lnTo>
                  <a:lnTo>
                    <a:pt x="18" y="866"/>
                  </a:lnTo>
                  <a:lnTo>
                    <a:pt x="55" y="786"/>
                  </a:lnTo>
                  <a:lnTo>
                    <a:pt x="94" y="699"/>
                  </a:lnTo>
                  <a:lnTo>
                    <a:pt x="108" y="657"/>
                  </a:lnTo>
                  <a:lnTo>
                    <a:pt x="115" y="620"/>
                  </a:lnTo>
                  <a:lnTo>
                    <a:pt x="108" y="585"/>
                  </a:lnTo>
                  <a:lnTo>
                    <a:pt x="93" y="553"/>
                  </a:lnTo>
                  <a:lnTo>
                    <a:pt x="82" y="519"/>
                  </a:lnTo>
                  <a:lnTo>
                    <a:pt x="75" y="481"/>
                  </a:lnTo>
                  <a:lnTo>
                    <a:pt x="86" y="423"/>
                  </a:lnTo>
                  <a:lnTo>
                    <a:pt x="100" y="369"/>
                  </a:lnTo>
                  <a:lnTo>
                    <a:pt x="115" y="319"/>
                  </a:lnTo>
                  <a:lnTo>
                    <a:pt x="134" y="275"/>
                  </a:lnTo>
                  <a:lnTo>
                    <a:pt x="155" y="231"/>
                  </a:lnTo>
                  <a:lnTo>
                    <a:pt x="179" y="192"/>
                  </a:lnTo>
                  <a:lnTo>
                    <a:pt x="205" y="156"/>
                  </a:lnTo>
                  <a:lnTo>
                    <a:pt x="235" y="125"/>
                  </a:lnTo>
                  <a:lnTo>
                    <a:pt x="266" y="96"/>
                  </a:lnTo>
                  <a:lnTo>
                    <a:pt x="301" y="71"/>
                  </a:lnTo>
                  <a:lnTo>
                    <a:pt x="337" y="50"/>
                  </a:lnTo>
                  <a:lnTo>
                    <a:pt x="377" y="33"/>
                  </a:lnTo>
                  <a:lnTo>
                    <a:pt x="418" y="18"/>
                  </a:lnTo>
                  <a:lnTo>
                    <a:pt x="464" y="9"/>
                  </a:lnTo>
                  <a:lnTo>
                    <a:pt x="512" y="3"/>
                  </a:lnTo>
                  <a:lnTo>
                    <a:pt x="559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20204" name="Freeform 7"/>
            <p:cNvSpPr>
              <a:spLocks/>
            </p:cNvSpPr>
            <p:nvPr/>
          </p:nvSpPr>
          <p:spPr bwMode="auto">
            <a:xfrm>
              <a:off x="2537" y="2113"/>
              <a:ext cx="589" cy="709"/>
            </a:xfrm>
            <a:custGeom>
              <a:avLst/>
              <a:gdLst>
                <a:gd name="T0" fmla="*/ 588 w 589"/>
                <a:gd name="T1" fmla="*/ 558 h 709"/>
                <a:gd name="T2" fmla="*/ 579 w 589"/>
                <a:gd name="T3" fmla="*/ 333 h 709"/>
                <a:gd name="T4" fmla="*/ 553 w 589"/>
                <a:gd name="T5" fmla="*/ 225 h 709"/>
                <a:gd name="T6" fmla="*/ 519 w 589"/>
                <a:gd name="T7" fmla="*/ 144 h 709"/>
                <a:gd name="T8" fmla="*/ 478 w 589"/>
                <a:gd name="T9" fmla="*/ 85 h 709"/>
                <a:gd name="T10" fmla="*/ 430 w 589"/>
                <a:gd name="T11" fmla="*/ 43 h 709"/>
                <a:gd name="T12" fmla="*/ 380 w 589"/>
                <a:gd name="T13" fmla="*/ 18 h 709"/>
                <a:gd name="T14" fmla="*/ 302 w 589"/>
                <a:gd name="T15" fmla="*/ 1 h 709"/>
                <a:gd name="T16" fmla="*/ 216 w 589"/>
                <a:gd name="T17" fmla="*/ 1 h 709"/>
                <a:gd name="T18" fmla="*/ 153 w 589"/>
                <a:gd name="T19" fmla="*/ 16 h 709"/>
                <a:gd name="T20" fmla="*/ 104 w 589"/>
                <a:gd name="T21" fmla="*/ 43 h 709"/>
                <a:gd name="T22" fmla="*/ 49 w 589"/>
                <a:gd name="T23" fmla="*/ 95 h 709"/>
                <a:gd name="T24" fmla="*/ 11 w 589"/>
                <a:gd name="T25" fmla="*/ 169 h 709"/>
                <a:gd name="T26" fmla="*/ 4 w 589"/>
                <a:gd name="T27" fmla="*/ 213 h 709"/>
                <a:gd name="T28" fmla="*/ 18 w 589"/>
                <a:gd name="T29" fmla="*/ 216 h 709"/>
                <a:gd name="T30" fmla="*/ 100 w 589"/>
                <a:gd name="T31" fmla="*/ 200 h 709"/>
                <a:gd name="T32" fmla="*/ 241 w 589"/>
                <a:gd name="T33" fmla="*/ 200 h 709"/>
                <a:gd name="T34" fmla="*/ 368 w 589"/>
                <a:gd name="T35" fmla="*/ 235 h 709"/>
                <a:gd name="T36" fmla="*/ 454 w 589"/>
                <a:gd name="T37" fmla="*/ 285 h 709"/>
                <a:gd name="T38" fmla="*/ 497 w 589"/>
                <a:gd name="T39" fmla="*/ 330 h 709"/>
                <a:gd name="T40" fmla="*/ 495 w 589"/>
                <a:gd name="T41" fmla="*/ 349 h 709"/>
                <a:gd name="T42" fmla="*/ 464 w 589"/>
                <a:gd name="T43" fmla="*/ 344 h 709"/>
                <a:gd name="T44" fmla="*/ 341 w 589"/>
                <a:gd name="T45" fmla="*/ 286 h 709"/>
                <a:gd name="T46" fmla="*/ 220 w 589"/>
                <a:gd name="T47" fmla="*/ 251 h 709"/>
                <a:gd name="T48" fmla="*/ 92 w 589"/>
                <a:gd name="T49" fmla="*/ 249 h 709"/>
                <a:gd name="T50" fmla="*/ 14 w 589"/>
                <a:gd name="T51" fmla="*/ 272 h 709"/>
                <a:gd name="T52" fmla="*/ 0 w 589"/>
                <a:gd name="T53" fmla="*/ 286 h 709"/>
                <a:gd name="T54" fmla="*/ 7 w 589"/>
                <a:gd name="T55" fmla="*/ 298 h 709"/>
                <a:gd name="T56" fmla="*/ 32 w 589"/>
                <a:gd name="T57" fmla="*/ 320 h 709"/>
                <a:gd name="T58" fmla="*/ 35 w 589"/>
                <a:gd name="T59" fmla="*/ 341 h 709"/>
                <a:gd name="T60" fmla="*/ 18 w 589"/>
                <a:gd name="T61" fmla="*/ 349 h 709"/>
                <a:gd name="T62" fmla="*/ 18 w 589"/>
                <a:gd name="T63" fmla="*/ 388 h 709"/>
                <a:gd name="T64" fmla="*/ 30 w 589"/>
                <a:gd name="T65" fmla="*/ 408 h 709"/>
                <a:gd name="T66" fmla="*/ 146 w 589"/>
                <a:gd name="T67" fmla="*/ 337 h 709"/>
                <a:gd name="T68" fmla="*/ 241 w 589"/>
                <a:gd name="T69" fmla="*/ 320 h 709"/>
                <a:gd name="T70" fmla="*/ 314 w 589"/>
                <a:gd name="T71" fmla="*/ 333 h 709"/>
                <a:gd name="T72" fmla="*/ 435 w 589"/>
                <a:gd name="T73" fmla="*/ 388 h 709"/>
                <a:gd name="T74" fmla="*/ 458 w 589"/>
                <a:gd name="T75" fmla="*/ 413 h 709"/>
                <a:gd name="T76" fmla="*/ 453 w 589"/>
                <a:gd name="T77" fmla="*/ 438 h 709"/>
                <a:gd name="T78" fmla="*/ 415 w 589"/>
                <a:gd name="T79" fmla="*/ 492 h 709"/>
                <a:gd name="T80" fmla="*/ 405 w 589"/>
                <a:gd name="T81" fmla="*/ 528 h 709"/>
                <a:gd name="T82" fmla="*/ 485 w 589"/>
                <a:gd name="T83" fmla="*/ 708 h 709"/>
                <a:gd name="T84" fmla="*/ 527 w 589"/>
                <a:gd name="T85" fmla="*/ 470 h 709"/>
                <a:gd name="T86" fmla="*/ 585 w 589"/>
                <a:gd name="T87" fmla="*/ 708 h 7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9"/>
                <a:gd name="T133" fmla="*/ 0 h 709"/>
                <a:gd name="T134" fmla="*/ 589 w 589"/>
                <a:gd name="T135" fmla="*/ 709 h 7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9" h="709">
                  <a:moveTo>
                    <a:pt x="585" y="708"/>
                  </a:moveTo>
                  <a:lnTo>
                    <a:pt x="588" y="558"/>
                  </a:lnTo>
                  <a:lnTo>
                    <a:pt x="585" y="397"/>
                  </a:lnTo>
                  <a:lnTo>
                    <a:pt x="579" y="333"/>
                  </a:lnTo>
                  <a:lnTo>
                    <a:pt x="568" y="276"/>
                  </a:lnTo>
                  <a:lnTo>
                    <a:pt x="553" y="225"/>
                  </a:lnTo>
                  <a:lnTo>
                    <a:pt x="538" y="183"/>
                  </a:lnTo>
                  <a:lnTo>
                    <a:pt x="519" y="144"/>
                  </a:lnTo>
                  <a:lnTo>
                    <a:pt x="499" y="112"/>
                  </a:lnTo>
                  <a:lnTo>
                    <a:pt x="478" y="85"/>
                  </a:lnTo>
                  <a:lnTo>
                    <a:pt x="454" y="63"/>
                  </a:lnTo>
                  <a:lnTo>
                    <a:pt x="430" y="43"/>
                  </a:lnTo>
                  <a:lnTo>
                    <a:pt x="405" y="29"/>
                  </a:lnTo>
                  <a:lnTo>
                    <a:pt x="380" y="18"/>
                  </a:lnTo>
                  <a:lnTo>
                    <a:pt x="353" y="10"/>
                  </a:lnTo>
                  <a:lnTo>
                    <a:pt x="302" y="1"/>
                  </a:lnTo>
                  <a:lnTo>
                    <a:pt x="252" y="0"/>
                  </a:lnTo>
                  <a:lnTo>
                    <a:pt x="216" y="1"/>
                  </a:lnTo>
                  <a:lnTo>
                    <a:pt x="183" y="7"/>
                  </a:lnTo>
                  <a:lnTo>
                    <a:pt x="153" y="16"/>
                  </a:lnTo>
                  <a:lnTo>
                    <a:pt x="127" y="29"/>
                  </a:lnTo>
                  <a:lnTo>
                    <a:pt x="104" y="43"/>
                  </a:lnTo>
                  <a:lnTo>
                    <a:pt x="82" y="60"/>
                  </a:lnTo>
                  <a:lnTo>
                    <a:pt x="49" y="95"/>
                  </a:lnTo>
                  <a:lnTo>
                    <a:pt x="26" y="133"/>
                  </a:lnTo>
                  <a:lnTo>
                    <a:pt x="11" y="169"/>
                  </a:lnTo>
                  <a:lnTo>
                    <a:pt x="5" y="196"/>
                  </a:lnTo>
                  <a:lnTo>
                    <a:pt x="4" y="213"/>
                  </a:lnTo>
                  <a:lnTo>
                    <a:pt x="9" y="216"/>
                  </a:lnTo>
                  <a:lnTo>
                    <a:pt x="18" y="216"/>
                  </a:lnTo>
                  <a:lnTo>
                    <a:pt x="51" y="209"/>
                  </a:lnTo>
                  <a:lnTo>
                    <a:pt x="100" y="200"/>
                  </a:lnTo>
                  <a:lnTo>
                    <a:pt x="162" y="196"/>
                  </a:lnTo>
                  <a:lnTo>
                    <a:pt x="241" y="200"/>
                  </a:lnTo>
                  <a:lnTo>
                    <a:pt x="309" y="214"/>
                  </a:lnTo>
                  <a:lnTo>
                    <a:pt x="368" y="235"/>
                  </a:lnTo>
                  <a:lnTo>
                    <a:pt x="415" y="260"/>
                  </a:lnTo>
                  <a:lnTo>
                    <a:pt x="454" y="285"/>
                  </a:lnTo>
                  <a:lnTo>
                    <a:pt x="481" y="311"/>
                  </a:lnTo>
                  <a:lnTo>
                    <a:pt x="497" y="330"/>
                  </a:lnTo>
                  <a:lnTo>
                    <a:pt x="500" y="345"/>
                  </a:lnTo>
                  <a:lnTo>
                    <a:pt x="495" y="349"/>
                  </a:lnTo>
                  <a:lnTo>
                    <a:pt x="488" y="350"/>
                  </a:lnTo>
                  <a:lnTo>
                    <a:pt x="464" y="344"/>
                  </a:lnTo>
                  <a:lnTo>
                    <a:pt x="389" y="308"/>
                  </a:lnTo>
                  <a:lnTo>
                    <a:pt x="341" y="286"/>
                  </a:lnTo>
                  <a:lnTo>
                    <a:pt x="282" y="266"/>
                  </a:lnTo>
                  <a:lnTo>
                    <a:pt x="220" y="251"/>
                  </a:lnTo>
                  <a:lnTo>
                    <a:pt x="151" y="244"/>
                  </a:lnTo>
                  <a:lnTo>
                    <a:pt x="92" y="249"/>
                  </a:lnTo>
                  <a:lnTo>
                    <a:pt x="45" y="259"/>
                  </a:lnTo>
                  <a:lnTo>
                    <a:pt x="14" y="272"/>
                  </a:lnTo>
                  <a:lnTo>
                    <a:pt x="5" y="278"/>
                  </a:lnTo>
                  <a:lnTo>
                    <a:pt x="0" y="286"/>
                  </a:lnTo>
                  <a:lnTo>
                    <a:pt x="3" y="291"/>
                  </a:lnTo>
                  <a:lnTo>
                    <a:pt x="7" y="298"/>
                  </a:lnTo>
                  <a:lnTo>
                    <a:pt x="19" y="308"/>
                  </a:lnTo>
                  <a:lnTo>
                    <a:pt x="32" y="320"/>
                  </a:lnTo>
                  <a:lnTo>
                    <a:pt x="39" y="333"/>
                  </a:lnTo>
                  <a:lnTo>
                    <a:pt x="35" y="341"/>
                  </a:lnTo>
                  <a:lnTo>
                    <a:pt x="27" y="345"/>
                  </a:lnTo>
                  <a:lnTo>
                    <a:pt x="18" y="349"/>
                  </a:lnTo>
                  <a:lnTo>
                    <a:pt x="14" y="358"/>
                  </a:lnTo>
                  <a:lnTo>
                    <a:pt x="18" y="388"/>
                  </a:lnTo>
                  <a:lnTo>
                    <a:pt x="23" y="400"/>
                  </a:lnTo>
                  <a:lnTo>
                    <a:pt x="30" y="408"/>
                  </a:lnTo>
                  <a:lnTo>
                    <a:pt x="90" y="363"/>
                  </a:lnTo>
                  <a:lnTo>
                    <a:pt x="146" y="337"/>
                  </a:lnTo>
                  <a:lnTo>
                    <a:pt x="196" y="324"/>
                  </a:lnTo>
                  <a:lnTo>
                    <a:pt x="241" y="320"/>
                  </a:lnTo>
                  <a:lnTo>
                    <a:pt x="277" y="324"/>
                  </a:lnTo>
                  <a:lnTo>
                    <a:pt x="314" y="333"/>
                  </a:lnTo>
                  <a:lnTo>
                    <a:pt x="382" y="359"/>
                  </a:lnTo>
                  <a:lnTo>
                    <a:pt x="435" y="388"/>
                  </a:lnTo>
                  <a:lnTo>
                    <a:pt x="450" y="401"/>
                  </a:lnTo>
                  <a:lnTo>
                    <a:pt x="458" y="413"/>
                  </a:lnTo>
                  <a:lnTo>
                    <a:pt x="458" y="425"/>
                  </a:lnTo>
                  <a:lnTo>
                    <a:pt x="453" y="438"/>
                  </a:lnTo>
                  <a:lnTo>
                    <a:pt x="436" y="464"/>
                  </a:lnTo>
                  <a:lnTo>
                    <a:pt x="415" y="492"/>
                  </a:lnTo>
                  <a:lnTo>
                    <a:pt x="409" y="509"/>
                  </a:lnTo>
                  <a:lnTo>
                    <a:pt x="405" y="528"/>
                  </a:lnTo>
                  <a:lnTo>
                    <a:pt x="405" y="705"/>
                  </a:lnTo>
                  <a:lnTo>
                    <a:pt x="485" y="708"/>
                  </a:lnTo>
                  <a:lnTo>
                    <a:pt x="488" y="470"/>
                  </a:lnTo>
                  <a:lnTo>
                    <a:pt x="527" y="470"/>
                  </a:lnTo>
                  <a:lnTo>
                    <a:pt x="527" y="708"/>
                  </a:lnTo>
                  <a:lnTo>
                    <a:pt x="585" y="708"/>
                  </a:lnTo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20205" name="Freeform 8"/>
            <p:cNvSpPr>
              <a:spLocks/>
            </p:cNvSpPr>
            <p:nvPr/>
          </p:nvSpPr>
          <p:spPr bwMode="auto">
            <a:xfrm>
              <a:off x="3030" y="2588"/>
              <a:ext cx="40" cy="241"/>
            </a:xfrm>
            <a:custGeom>
              <a:avLst/>
              <a:gdLst>
                <a:gd name="T0" fmla="*/ 0 w 40"/>
                <a:gd name="T1" fmla="*/ 240 h 241"/>
                <a:gd name="T2" fmla="*/ 3 w 40"/>
                <a:gd name="T3" fmla="*/ 0 h 241"/>
                <a:gd name="T4" fmla="*/ 39 w 40"/>
                <a:gd name="T5" fmla="*/ 0 h 241"/>
                <a:gd name="T6" fmla="*/ 39 w 40"/>
                <a:gd name="T7" fmla="*/ 240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41"/>
                <a:gd name="T14" fmla="*/ 40 w 40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41">
                  <a:moveTo>
                    <a:pt x="0" y="240"/>
                  </a:moveTo>
                  <a:lnTo>
                    <a:pt x="3" y="0"/>
                  </a:lnTo>
                  <a:lnTo>
                    <a:pt x="39" y="0"/>
                  </a:lnTo>
                  <a:lnTo>
                    <a:pt x="39" y="240"/>
                  </a:lnTo>
                </a:path>
              </a:pathLst>
            </a:custGeom>
            <a:noFill/>
            <a:ln w="12700" cap="rnd">
              <a:solidFill>
                <a:srgbClr val="FF603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20206" name="Freeform 9"/>
            <p:cNvSpPr>
              <a:spLocks/>
            </p:cNvSpPr>
            <p:nvPr/>
          </p:nvSpPr>
          <p:spPr bwMode="auto">
            <a:xfrm>
              <a:off x="2537" y="2113"/>
              <a:ext cx="595" cy="716"/>
            </a:xfrm>
            <a:custGeom>
              <a:avLst/>
              <a:gdLst>
                <a:gd name="T0" fmla="*/ 594 w 595"/>
                <a:gd name="T1" fmla="*/ 563 h 716"/>
                <a:gd name="T2" fmla="*/ 584 w 595"/>
                <a:gd name="T3" fmla="*/ 336 h 716"/>
                <a:gd name="T4" fmla="*/ 559 w 595"/>
                <a:gd name="T5" fmla="*/ 227 h 716"/>
                <a:gd name="T6" fmla="*/ 524 w 595"/>
                <a:gd name="T7" fmla="*/ 145 h 716"/>
                <a:gd name="T8" fmla="*/ 483 w 595"/>
                <a:gd name="T9" fmla="*/ 86 h 716"/>
                <a:gd name="T10" fmla="*/ 434 w 595"/>
                <a:gd name="T11" fmla="*/ 44 h 716"/>
                <a:gd name="T12" fmla="*/ 383 w 595"/>
                <a:gd name="T13" fmla="*/ 18 h 716"/>
                <a:gd name="T14" fmla="*/ 305 w 595"/>
                <a:gd name="T15" fmla="*/ 1 h 716"/>
                <a:gd name="T16" fmla="*/ 219 w 595"/>
                <a:gd name="T17" fmla="*/ 1 h 716"/>
                <a:gd name="T18" fmla="*/ 154 w 595"/>
                <a:gd name="T19" fmla="*/ 16 h 716"/>
                <a:gd name="T20" fmla="*/ 104 w 595"/>
                <a:gd name="T21" fmla="*/ 44 h 716"/>
                <a:gd name="T22" fmla="*/ 49 w 595"/>
                <a:gd name="T23" fmla="*/ 96 h 716"/>
                <a:gd name="T24" fmla="*/ 11 w 595"/>
                <a:gd name="T25" fmla="*/ 170 h 716"/>
                <a:gd name="T26" fmla="*/ 4 w 595"/>
                <a:gd name="T27" fmla="*/ 215 h 716"/>
                <a:gd name="T28" fmla="*/ 18 w 595"/>
                <a:gd name="T29" fmla="*/ 218 h 716"/>
                <a:gd name="T30" fmla="*/ 101 w 595"/>
                <a:gd name="T31" fmla="*/ 202 h 716"/>
                <a:gd name="T32" fmla="*/ 244 w 595"/>
                <a:gd name="T33" fmla="*/ 202 h 716"/>
                <a:gd name="T34" fmla="*/ 371 w 595"/>
                <a:gd name="T35" fmla="*/ 237 h 716"/>
                <a:gd name="T36" fmla="*/ 458 w 595"/>
                <a:gd name="T37" fmla="*/ 288 h 716"/>
                <a:gd name="T38" fmla="*/ 502 w 595"/>
                <a:gd name="T39" fmla="*/ 334 h 716"/>
                <a:gd name="T40" fmla="*/ 499 w 595"/>
                <a:gd name="T41" fmla="*/ 352 h 716"/>
                <a:gd name="T42" fmla="*/ 468 w 595"/>
                <a:gd name="T43" fmla="*/ 347 h 716"/>
                <a:gd name="T44" fmla="*/ 345 w 595"/>
                <a:gd name="T45" fmla="*/ 289 h 716"/>
                <a:gd name="T46" fmla="*/ 223 w 595"/>
                <a:gd name="T47" fmla="*/ 253 h 716"/>
                <a:gd name="T48" fmla="*/ 92 w 595"/>
                <a:gd name="T49" fmla="*/ 252 h 716"/>
                <a:gd name="T50" fmla="*/ 14 w 595"/>
                <a:gd name="T51" fmla="*/ 274 h 716"/>
                <a:gd name="T52" fmla="*/ 0 w 595"/>
                <a:gd name="T53" fmla="*/ 289 h 716"/>
                <a:gd name="T54" fmla="*/ 7 w 595"/>
                <a:gd name="T55" fmla="*/ 301 h 716"/>
                <a:gd name="T56" fmla="*/ 33 w 595"/>
                <a:gd name="T57" fmla="*/ 323 h 716"/>
                <a:gd name="T58" fmla="*/ 35 w 595"/>
                <a:gd name="T59" fmla="*/ 344 h 716"/>
                <a:gd name="T60" fmla="*/ 18 w 595"/>
                <a:gd name="T61" fmla="*/ 352 h 716"/>
                <a:gd name="T62" fmla="*/ 18 w 595"/>
                <a:gd name="T63" fmla="*/ 392 h 716"/>
                <a:gd name="T64" fmla="*/ 30 w 595"/>
                <a:gd name="T65" fmla="*/ 412 h 716"/>
                <a:gd name="T66" fmla="*/ 148 w 595"/>
                <a:gd name="T67" fmla="*/ 340 h 716"/>
                <a:gd name="T68" fmla="*/ 244 w 595"/>
                <a:gd name="T69" fmla="*/ 323 h 716"/>
                <a:gd name="T70" fmla="*/ 387 w 595"/>
                <a:gd name="T71" fmla="*/ 364 h 716"/>
                <a:gd name="T72" fmla="*/ 455 w 595"/>
                <a:gd name="T73" fmla="*/ 405 h 716"/>
                <a:gd name="T74" fmla="*/ 462 w 595"/>
                <a:gd name="T75" fmla="*/ 429 h 716"/>
                <a:gd name="T76" fmla="*/ 440 w 595"/>
                <a:gd name="T77" fmla="*/ 468 h 716"/>
                <a:gd name="T78" fmla="*/ 413 w 595"/>
                <a:gd name="T79" fmla="*/ 514 h 716"/>
                <a:gd name="T80" fmla="*/ 409 w 595"/>
                <a:gd name="T81" fmla="*/ 712 h 7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5"/>
                <a:gd name="T124" fmla="*/ 0 h 716"/>
                <a:gd name="T125" fmla="*/ 595 w 595"/>
                <a:gd name="T126" fmla="*/ 716 h 7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5" h="716">
                  <a:moveTo>
                    <a:pt x="591" y="715"/>
                  </a:moveTo>
                  <a:lnTo>
                    <a:pt x="594" y="563"/>
                  </a:lnTo>
                  <a:lnTo>
                    <a:pt x="591" y="401"/>
                  </a:lnTo>
                  <a:lnTo>
                    <a:pt x="584" y="336"/>
                  </a:lnTo>
                  <a:lnTo>
                    <a:pt x="573" y="278"/>
                  </a:lnTo>
                  <a:lnTo>
                    <a:pt x="559" y="227"/>
                  </a:lnTo>
                  <a:lnTo>
                    <a:pt x="543" y="185"/>
                  </a:lnTo>
                  <a:lnTo>
                    <a:pt x="524" y="145"/>
                  </a:lnTo>
                  <a:lnTo>
                    <a:pt x="504" y="113"/>
                  </a:lnTo>
                  <a:lnTo>
                    <a:pt x="483" y="86"/>
                  </a:lnTo>
                  <a:lnTo>
                    <a:pt x="458" y="63"/>
                  </a:lnTo>
                  <a:lnTo>
                    <a:pt x="434" y="44"/>
                  </a:lnTo>
                  <a:lnTo>
                    <a:pt x="409" y="29"/>
                  </a:lnTo>
                  <a:lnTo>
                    <a:pt x="383" y="18"/>
                  </a:lnTo>
                  <a:lnTo>
                    <a:pt x="357" y="11"/>
                  </a:lnTo>
                  <a:lnTo>
                    <a:pt x="305" y="1"/>
                  </a:lnTo>
                  <a:lnTo>
                    <a:pt x="255" y="0"/>
                  </a:lnTo>
                  <a:lnTo>
                    <a:pt x="219" y="1"/>
                  </a:lnTo>
                  <a:lnTo>
                    <a:pt x="185" y="7"/>
                  </a:lnTo>
                  <a:lnTo>
                    <a:pt x="154" y="16"/>
                  </a:lnTo>
                  <a:lnTo>
                    <a:pt x="127" y="29"/>
                  </a:lnTo>
                  <a:lnTo>
                    <a:pt x="104" y="44"/>
                  </a:lnTo>
                  <a:lnTo>
                    <a:pt x="83" y="61"/>
                  </a:lnTo>
                  <a:lnTo>
                    <a:pt x="49" y="96"/>
                  </a:lnTo>
                  <a:lnTo>
                    <a:pt x="26" y="135"/>
                  </a:lnTo>
                  <a:lnTo>
                    <a:pt x="11" y="170"/>
                  </a:lnTo>
                  <a:lnTo>
                    <a:pt x="5" y="198"/>
                  </a:lnTo>
                  <a:lnTo>
                    <a:pt x="4" y="215"/>
                  </a:lnTo>
                  <a:lnTo>
                    <a:pt x="10" y="218"/>
                  </a:lnTo>
                  <a:lnTo>
                    <a:pt x="18" y="218"/>
                  </a:lnTo>
                  <a:lnTo>
                    <a:pt x="52" y="211"/>
                  </a:lnTo>
                  <a:lnTo>
                    <a:pt x="101" y="202"/>
                  </a:lnTo>
                  <a:lnTo>
                    <a:pt x="164" y="198"/>
                  </a:lnTo>
                  <a:lnTo>
                    <a:pt x="244" y="202"/>
                  </a:lnTo>
                  <a:lnTo>
                    <a:pt x="312" y="216"/>
                  </a:lnTo>
                  <a:lnTo>
                    <a:pt x="371" y="237"/>
                  </a:lnTo>
                  <a:lnTo>
                    <a:pt x="419" y="263"/>
                  </a:lnTo>
                  <a:lnTo>
                    <a:pt x="458" y="288"/>
                  </a:lnTo>
                  <a:lnTo>
                    <a:pt x="486" y="314"/>
                  </a:lnTo>
                  <a:lnTo>
                    <a:pt x="502" y="334"/>
                  </a:lnTo>
                  <a:lnTo>
                    <a:pt x="505" y="348"/>
                  </a:lnTo>
                  <a:lnTo>
                    <a:pt x="499" y="352"/>
                  </a:lnTo>
                  <a:lnTo>
                    <a:pt x="493" y="354"/>
                  </a:lnTo>
                  <a:lnTo>
                    <a:pt x="468" y="347"/>
                  </a:lnTo>
                  <a:lnTo>
                    <a:pt x="394" y="311"/>
                  </a:lnTo>
                  <a:lnTo>
                    <a:pt x="345" y="289"/>
                  </a:lnTo>
                  <a:lnTo>
                    <a:pt x="285" y="269"/>
                  </a:lnTo>
                  <a:lnTo>
                    <a:pt x="223" y="253"/>
                  </a:lnTo>
                  <a:lnTo>
                    <a:pt x="152" y="247"/>
                  </a:lnTo>
                  <a:lnTo>
                    <a:pt x="92" y="252"/>
                  </a:lnTo>
                  <a:lnTo>
                    <a:pt x="45" y="261"/>
                  </a:lnTo>
                  <a:lnTo>
                    <a:pt x="14" y="274"/>
                  </a:lnTo>
                  <a:lnTo>
                    <a:pt x="5" y="281"/>
                  </a:lnTo>
                  <a:lnTo>
                    <a:pt x="0" y="289"/>
                  </a:lnTo>
                  <a:lnTo>
                    <a:pt x="3" y="294"/>
                  </a:lnTo>
                  <a:lnTo>
                    <a:pt x="7" y="301"/>
                  </a:lnTo>
                  <a:lnTo>
                    <a:pt x="19" y="311"/>
                  </a:lnTo>
                  <a:lnTo>
                    <a:pt x="33" y="323"/>
                  </a:lnTo>
                  <a:lnTo>
                    <a:pt x="40" y="336"/>
                  </a:lnTo>
                  <a:lnTo>
                    <a:pt x="35" y="344"/>
                  </a:lnTo>
                  <a:lnTo>
                    <a:pt x="27" y="348"/>
                  </a:lnTo>
                  <a:lnTo>
                    <a:pt x="18" y="352"/>
                  </a:lnTo>
                  <a:lnTo>
                    <a:pt x="14" y="361"/>
                  </a:lnTo>
                  <a:lnTo>
                    <a:pt x="18" y="392"/>
                  </a:lnTo>
                  <a:lnTo>
                    <a:pt x="23" y="404"/>
                  </a:lnTo>
                  <a:lnTo>
                    <a:pt x="30" y="412"/>
                  </a:lnTo>
                  <a:lnTo>
                    <a:pt x="91" y="367"/>
                  </a:lnTo>
                  <a:lnTo>
                    <a:pt x="148" y="340"/>
                  </a:lnTo>
                  <a:lnTo>
                    <a:pt x="198" y="327"/>
                  </a:lnTo>
                  <a:lnTo>
                    <a:pt x="244" y="323"/>
                  </a:lnTo>
                  <a:lnTo>
                    <a:pt x="319" y="338"/>
                  </a:lnTo>
                  <a:lnTo>
                    <a:pt x="387" y="364"/>
                  </a:lnTo>
                  <a:lnTo>
                    <a:pt x="440" y="393"/>
                  </a:lnTo>
                  <a:lnTo>
                    <a:pt x="455" y="405"/>
                  </a:lnTo>
                  <a:lnTo>
                    <a:pt x="462" y="417"/>
                  </a:lnTo>
                  <a:lnTo>
                    <a:pt x="462" y="429"/>
                  </a:lnTo>
                  <a:lnTo>
                    <a:pt x="457" y="442"/>
                  </a:lnTo>
                  <a:lnTo>
                    <a:pt x="440" y="468"/>
                  </a:lnTo>
                  <a:lnTo>
                    <a:pt x="419" y="497"/>
                  </a:lnTo>
                  <a:lnTo>
                    <a:pt x="413" y="514"/>
                  </a:lnTo>
                  <a:lnTo>
                    <a:pt x="409" y="533"/>
                  </a:lnTo>
                  <a:lnTo>
                    <a:pt x="409" y="712"/>
                  </a:lnTo>
                </a:path>
              </a:pathLst>
            </a:custGeom>
            <a:noFill/>
            <a:ln w="12700" cap="rnd">
              <a:solidFill>
                <a:srgbClr val="FF603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20207" name="Freeform 10"/>
            <p:cNvSpPr>
              <a:spLocks/>
            </p:cNvSpPr>
            <p:nvPr/>
          </p:nvSpPr>
          <p:spPr bwMode="auto">
            <a:xfrm>
              <a:off x="2410" y="2027"/>
              <a:ext cx="793" cy="886"/>
            </a:xfrm>
            <a:custGeom>
              <a:avLst/>
              <a:gdLst>
                <a:gd name="T0" fmla="*/ 0 w 793"/>
                <a:gd name="T1" fmla="*/ 0 h 886"/>
                <a:gd name="T2" fmla="*/ 792 w 793"/>
                <a:gd name="T3" fmla="*/ 0 h 886"/>
                <a:gd name="T4" fmla="*/ 792 w 793"/>
                <a:gd name="T5" fmla="*/ 885 h 886"/>
                <a:gd name="T6" fmla="*/ 0 w 793"/>
                <a:gd name="T7" fmla="*/ 885 h 886"/>
                <a:gd name="T8" fmla="*/ 0 w 793"/>
                <a:gd name="T9" fmla="*/ 0 h 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3"/>
                <a:gd name="T16" fmla="*/ 0 h 886"/>
                <a:gd name="T17" fmla="*/ 793 w 793"/>
                <a:gd name="T18" fmla="*/ 886 h 8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3" h="886">
                  <a:moveTo>
                    <a:pt x="0" y="0"/>
                  </a:moveTo>
                  <a:lnTo>
                    <a:pt x="792" y="0"/>
                  </a:lnTo>
                  <a:lnTo>
                    <a:pt x="792" y="885"/>
                  </a:lnTo>
                  <a:lnTo>
                    <a:pt x="0" y="885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FF202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20208" name="Freeform 11"/>
            <p:cNvSpPr>
              <a:spLocks/>
            </p:cNvSpPr>
            <p:nvPr/>
          </p:nvSpPr>
          <p:spPr bwMode="auto">
            <a:xfrm>
              <a:off x="2255" y="2052"/>
              <a:ext cx="307" cy="166"/>
            </a:xfrm>
            <a:custGeom>
              <a:avLst/>
              <a:gdLst>
                <a:gd name="T0" fmla="*/ 306 w 307"/>
                <a:gd name="T1" fmla="*/ 144 h 166"/>
                <a:gd name="T2" fmla="*/ 28 w 307"/>
                <a:gd name="T3" fmla="*/ 0 h 166"/>
                <a:gd name="T4" fmla="*/ 82 w 307"/>
                <a:gd name="T5" fmla="*/ 96 h 166"/>
                <a:gd name="T6" fmla="*/ 0 w 307"/>
                <a:gd name="T7" fmla="*/ 165 h 166"/>
                <a:gd name="T8" fmla="*/ 306 w 307"/>
                <a:gd name="T9" fmla="*/ 144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66"/>
                <a:gd name="T17" fmla="*/ 307 w 307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66">
                  <a:moveTo>
                    <a:pt x="306" y="144"/>
                  </a:moveTo>
                  <a:lnTo>
                    <a:pt x="28" y="0"/>
                  </a:lnTo>
                  <a:lnTo>
                    <a:pt x="82" y="96"/>
                  </a:lnTo>
                  <a:lnTo>
                    <a:pt x="0" y="165"/>
                  </a:lnTo>
                  <a:lnTo>
                    <a:pt x="306" y="144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20209" name="Freeform 12"/>
            <p:cNvSpPr>
              <a:spLocks/>
            </p:cNvSpPr>
            <p:nvPr/>
          </p:nvSpPr>
          <p:spPr bwMode="auto">
            <a:xfrm>
              <a:off x="3112" y="2047"/>
              <a:ext cx="309" cy="163"/>
            </a:xfrm>
            <a:custGeom>
              <a:avLst/>
              <a:gdLst>
                <a:gd name="T0" fmla="*/ 0 w 309"/>
                <a:gd name="T1" fmla="*/ 162 h 163"/>
                <a:gd name="T2" fmla="*/ 308 w 309"/>
                <a:gd name="T3" fmla="*/ 162 h 163"/>
                <a:gd name="T4" fmla="*/ 221 w 309"/>
                <a:gd name="T5" fmla="*/ 100 h 163"/>
                <a:gd name="T6" fmla="*/ 270 w 309"/>
                <a:gd name="T7" fmla="*/ 0 h 163"/>
                <a:gd name="T8" fmla="*/ 0 w 309"/>
                <a:gd name="T9" fmla="*/ 162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163"/>
                <a:gd name="T17" fmla="*/ 309 w 30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163">
                  <a:moveTo>
                    <a:pt x="0" y="162"/>
                  </a:moveTo>
                  <a:lnTo>
                    <a:pt x="308" y="162"/>
                  </a:lnTo>
                  <a:lnTo>
                    <a:pt x="221" y="100"/>
                  </a:lnTo>
                  <a:lnTo>
                    <a:pt x="270" y="0"/>
                  </a:lnTo>
                  <a:lnTo>
                    <a:pt x="0" y="162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20210" name="Freeform 13"/>
            <p:cNvSpPr>
              <a:spLocks/>
            </p:cNvSpPr>
            <p:nvPr/>
          </p:nvSpPr>
          <p:spPr bwMode="auto">
            <a:xfrm>
              <a:off x="3108" y="2670"/>
              <a:ext cx="298" cy="238"/>
            </a:xfrm>
            <a:custGeom>
              <a:avLst/>
              <a:gdLst>
                <a:gd name="T0" fmla="*/ 0 w 298"/>
                <a:gd name="T1" fmla="*/ 0 h 238"/>
                <a:gd name="T2" fmla="*/ 222 w 298"/>
                <a:gd name="T3" fmla="*/ 237 h 238"/>
                <a:gd name="T4" fmla="*/ 198 w 298"/>
                <a:gd name="T5" fmla="*/ 126 h 238"/>
                <a:gd name="T6" fmla="*/ 297 w 298"/>
                <a:gd name="T7" fmla="*/ 90 h 238"/>
                <a:gd name="T8" fmla="*/ 0 w 298"/>
                <a:gd name="T9" fmla="*/ 0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38"/>
                <a:gd name="T17" fmla="*/ 298 w 298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38">
                  <a:moveTo>
                    <a:pt x="0" y="0"/>
                  </a:moveTo>
                  <a:lnTo>
                    <a:pt x="222" y="237"/>
                  </a:lnTo>
                  <a:lnTo>
                    <a:pt x="198" y="126"/>
                  </a:lnTo>
                  <a:lnTo>
                    <a:pt x="297" y="9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20211" name="Freeform 14"/>
            <p:cNvSpPr>
              <a:spLocks/>
            </p:cNvSpPr>
            <p:nvPr/>
          </p:nvSpPr>
          <p:spPr bwMode="auto">
            <a:xfrm>
              <a:off x="2713" y="2758"/>
              <a:ext cx="184" cy="342"/>
            </a:xfrm>
            <a:custGeom>
              <a:avLst/>
              <a:gdLst>
                <a:gd name="T0" fmla="*/ 183 w 184"/>
                <a:gd name="T1" fmla="*/ 0 h 342"/>
                <a:gd name="T2" fmla="*/ 0 w 184"/>
                <a:gd name="T3" fmla="*/ 278 h 342"/>
                <a:gd name="T4" fmla="*/ 95 w 184"/>
                <a:gd name="T5" fmla="*/ 238 h 342"/>
                <a:gd name="T6" fmla="*/ 139 w 184"/>
                <a:gd name="T7" fmla="*/ 341 h 342"/>
                <a:gd name="T8" fmla="*/ 183 w 184"/>
                <a:gd name="T9" fmla="*/ 0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342"/>
                <a:gd name="T17" fmla="*/ 184 w 184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342">
                  <a:moveTo>
                    <a:pt x="183" y="0"/>
                  </a:moveTo>
                  <a:lnTo>
                    <a:pt x="0" y="278"/>
                  </a:lnTo>
                  <a:lnTo>
                    <a:pt x="95" y="238"/>
                  </a:lnTo>
                  <a:lnTo>
                    <a:pt x="139" y="341"/>
                  </a:lnTo>
                  <a:lnTo>
                    <a:pt x="183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20212" name="Freeform 15"/>
            <p:cNvSpPr>
              <a:spLocks/>
            </p:cNvSpPr>
            <p:nvPr/>
          </p:nvSpPr>
          <p:spPr bwMode="auto">
            <a:xfrm>
              <a:off x="2061" y="2767"/>
              <a:ext cx="311" cy="176"/>
            </a:xfrm>
            <a:custGeom>
              <a:avLst/>
              <a:gdLst>
                <a:gd name="T0" fmla="*/ 310 w 311"/>
                <a:gd name="T1" fmla="*/ 0 h 176"/>
                <a:gd name="T2" fmla="*/ 0 w 311"/>
                <a:gd name="T3" fmla="*/ 16 h 176"/>
                <a:gd name="T4" fmla="*/ 89 w 311"/>
                <a:gd name="T5" fmla="*/ 73 h 176"/>
                <a:gd name="T6" fmla="*/ 43 w 311"/>
                <a:gd name="T7" fmla="*/ 175 h 176"/>
                <a:gd name="T8" fmla="*/ 310 w 311"/>
                <a:gd name="T9" fmla="*/ 0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1"/>
                <a:gd name="T16" fmla="*/ 0 h 176"/>
                <a:gd name="T17" fmla="*/ 311 w 311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1" h="176">
                  <a:moveTo>
                    <a:pt x="310" y="0"/>
                  </a:moveTo>
                  <a:lnTo>
                    <a:pt x="0" y="16"/>
                  </a:lnTo>
                  <a:lnTo>
                    <a:pt x="89" y="73"/>
                  </a:lnTo>
                  <a:lnTo>
                    <a:pt x="43" y="175"/>
                  </a:lnTo>
                  <a:lnTo>
                    <a:pt x="31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0720" name="Rectangle 16"/>
          <p:cNvSpPr>
            <a:spLocks noChangeArrowheads="1"/>
          </p:cNvSpPr>
          <p:nvPr/>
        </p:nvSpPr>
        <p:spPr bwMode="auto">
          <a:xfrm>
            <a:off x="393700" y="2273300"/>
            <a:ext cx="32781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278" tIns="41140" rIns="82278" bIns="41140">
            <a:spAutoFit/>
          </a:bodyPr>
          <a:lstStyle/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День 2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Значительное нарастание 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АОК в миндалинах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(IgM + IgA)</a:t>
            </a:r>
          </a:p>
        </p:txBody>
      </p:sp>
      <p:sp>
        <p:nvSpPr>
          <p:cNvPr id="200721" name="Rectangle 17"/>
          <p:cNvSpPr>
            <a:spLocks noChangeArrowheads="1"/>
          </p:cNvSpPr>
          <p:nvPr/>
        </p:nvSpPr>
        <p:spPr bwMode="auto">
          <a:xfrm>
            <a:off x="5897563" y="1587500"/>
            <a:ext cx="294163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278" tIns="41140" rIns="82278" bIns="41140">
            <a:spAutoFit/>
          </a:bodyPr>
          <a:lstStyle/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День 4-9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Максимальный титр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специфических антител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(IgM + IgA)</a:t>
            </a:r>
          </a:p>
        </p:txBody>
      </p:sp>
      <p:sp>
        <p:nvSpPr>
          <p:cNvPr id="200722" name="Rectangle 18"/>
          <p:cNvSpPr>
            <a:spLocks noChangeArrowheads="1"/>
          </p:cNvSpPr>
          <p:nvPr/>
        </p:nvSpPr>
        <p:spPr bwMode="auto">
          <a:xfrm>
            <a:off x="5329238" y="3663950"/>
            <a:ext cx="34655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278" tIns="41140" rIns="82278" bIns="41140">
            <a:spAutoFit/>
          </a:bodyPr>
          <a:lstStyle/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День 21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Поддержание высокого 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титра антител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полости рта</a:t>
            </a:r>
          </a:p>
        </p:txBody>
      </p:sp>
      <p:sp>
        <p:nvSpPr>
          <p:cNvPr id="520201" name="Rectangle 19"/>
          <p:cNvSpPr>
            <a:spLocks noChangeArrowheads="1"/>
          </p:cNvSpPr>
          <p:nvPr/>
        </p:nvSpPr>
        <p:spPr bwMode="auto">
          <a:xfrm>
            <a:off x="5581650" y="5608638"/>
            <a:ext cx="35290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>
            <a:spAutoFit/>
          </a:bodyPr>
          <a:lstStyle/>
          <a:p>
            <a:pPr defTabSz="817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Brokstad KA, Cox RJ, Olofsson J, Jonsson R, Haaheim LR.  Journal of </a:t>
            </a:r>
            <a:r>
              <a:rPr lang="en-US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ru-RU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nfectious </a:t>
            </a:r>
            <a:r>
              <a:rPr lang="en-US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ru-RU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isease 1995;171:198-203</a:t>
            </a:r>
          </a:p>
        </p:txBody>
      </p:sp>
      <p:sp>
        <p:nvSpPr>
          <p:cNvPr id="200724" name="Rectangle 20"/>
          <p:cNvSpPr>
            <a:spLocks noChangeArrowheads="1"/>
          </p:cNvSpPr>
          <p:nvPr/>
        </p:nvSpPr>
        <p:spPr bwMode="auto">
          <a:xfrm>
            <a:off x="600075" y="5245100"/>
            <a:ext cx="44180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278" tIns="41140" rIns="82278" bIns="41140">
            <a:spAutoFit/>
          </a:bodyPr>
          <a:lstStyle/>
          <a:p>
            <a:pPr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*АОК - антитело-образующие клетки</a:t>
            </a:r>
          </a:p>
        </p:txBody>
      </p:sp>
    </p:spTree>
    <p:extLst>
      <p:ext uri="{BB962C8B-B14F-4D97-AF65-F5344CB8AC3E}">
        <p14:creationId xmlns:p14="http://schemas.microsoft.com/office/powerpoint/2010/main" val="329128501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835025" y="5608638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blackWhite">
          <a:xfrm>
            <a:off x="1319213" y="274638"/>
            <a:ext cx="6505575" cy="102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278" tIns="41140" rIns="82278" bIns="41140"/>
          <a:lstStyle/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быстрый и интенсивный системный ответ</a:t>
            </a:r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368300" y="2782888"/>
            <a:ext cx="34067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278" tIns="41140" rIns="82278" bIns="41140">
            <a:spAutoFit/>
          </a:bodyPr>
          <a:lstStyle/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День 2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Системный ответ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Значительный прирост АОК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(IgG и IgA)</a:t>
            </a:r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6056313" y="1563688"/>
            <a:ext cx="25463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278" tIns="41140" rIns="82278" bIns="41140">
            <a:spAutoFit/>
          </a:bodyPr>
          <a:lstStyle/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День 10-15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(IgA, IgG и IgM)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Достигнут защитный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титр антител для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всех трех штаммов</a:t>
            </a:r>
          </a:p>
        </p:txBody>
      </p:sp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5899150" y="3621088"/>
            <a:ext cx="29654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278" tIns="41140" rIns="82278" bIns="41140">
            <a:spAutoFit/>
          </a:bodyPr>
          <a:lstStyle/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Длительность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Иммунитет сохраняется</a:t>
            </a:r>
          </a:p>
          <a:p>
            <a:pPr algn="ctr" defTabSz="817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около 1 года</a:t>
            </a:r>
          </a:p>
        </p:txBody>
      </p:sp>
      <p:sp>
        <p:nvSpPr>
          <p:cNvPr id="521223" name="Rectangle 7"/>
          <p:cNvSpPr>
            <a:spLocks noChangeArrowheads="1"/>
          </p:cNvSpPr>
          <p:nvPr/>
        </p:nvSpPr>
        <p:spPr bwMode="auto">
          <a:xfrm>
            <a:off x="4730750" y="5821363"/>
            <a:ext cx="45370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78" tIns="41140" rIns="82278" bIns="41140">
            <a:spAutoFit/>
          </a:bodyPr>
          <a:lstStyle/>
          <a:p>
            <a:pPr defTabSz="817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Brokstad KA, Cox RJ, Olofsson J, Jonsson R, Haaheim LR. Journal of </a:t>
            </a:r>
            <a:r>
              <a:rPr lang="en-US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ru-RU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nfectious </a:t>
            </a:r>
            <a:r>
              <a:rPr lang="en-US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ru-RU" altLang="ru-RU" sz="900" b="1" i="1" smtClean="0">
                <a:solidFill>
                  <a:srgbClr val="000000"/>
                </a:solidFill>
                <a:latin typeface="Times New Roman" pitchFamily="18" charset="0"/>
              </a:rPr>
              <a:t>isease 1995;171:198-203</a:t>
            </a:r>
          </a:p>
        </p:txBody>
      </p:sp>
      <p:sp>
        <p:nvSpPr>
          <p:cNvPr id="521225" name="Freeform 9"/>
          <p:cNvSpPr>
            <a:spLocks/>
          </p:cNvSpPr>
          <p:nvPr/>
        </p:nvSpPr>
        <p:spPr bwMode="auto">
          <a:xfrm>
            <a:off x="4110038" y="2025650"/>
            <a:ext cx="1362075" cy="2571750"/>
          </a:xfrm>
          <a:custGeom>
            <a:avLst/>
            <a:gdLst>
              <a:gd name="T0" fmla="*/ 0 w 859"/>
              <a:gd name="T1" fmla="*/ 0 h 1620"/>
              <a:gd name="T2" fmla="*/ 2147483647 w 859"/>
              <a:gd name="T3" fmla="*/ 0 h 1620"/>
              <a:gd name="T4" fmla="*/ 2147483647 w 859"/>
              <a:gd name="T5" fmla="*/ 2147483647 h 1620"/>
              <a:gd name="T6" fmla="*/ 0 w 859"/>
              <a:gd name="T7" fmla="*/ 2147483647 h 1620"/>
              <a:gd name="T8" fmla="*/ 0 w 859"/>
              <a:gd name="T9" fmla="*/ 0 h 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9"/>
              <a:gd name="T16" fmla="*/ 0 h 1620"/>
              <a:gd name="T17" fmla="*/ 859 w 859"/>
              <a:gd name="T18" fmla="*/ 1620 h 1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9" h="1620">
                <a:moveTo>
                  <a:pt x="0" y="0"/>
                </a:moveTo>
                <a:lnTo>
                  <a:pt x="858" y="0"/>
                </a:lnTo>
                <a:lnTo>
                  <a:pt x="858" y="1619"/>
                </a:lnTo>
                <a:lnTo>
                  <a:pt x="0" y="1619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26" name="Freeform 10"/>
          <p:cNvSpPr>
            <a:spLocks/>
          </p:cNvSpPr>
          <p:nvPr/>
        </p:nvSpPr>
        <p:spPr bwMode="auto">
          <a:xfrm>
            <a:off x="4438650" y="2122488"/>
            <a:ext cx="682625" cy="2384425"/>
          </a:xfrm>
          <a:custGeom>
            <a:avLst/>
            <a:gdLst>
              <a:gd name="T0" fmla="*/ 2147483647 w 429"/>
              <a:gd name="T1" fmla="*/ 2147483647 h 1501"/>
              <a:gd name="T2" fmla="*/ 2147483647 w 429"/>
              <a:gd name="T3" fmla="*/ 2147483647 h 1501"/>
              <a:gd name="T4" fmla="*/ 2147483647 w 429"/>
              <a:gd name="T5" fmla="*/ 2147483647 h 1501"/>
              <a:gd name="T6" fmla="*/ 2147483647 w 429"/>
              <a:gd name="T7" fmla="*/ 2147483647 h 1501"/>
              <a:gd name="T8" fmla="*/ 2147483647 w 429"/>
              <a:gd name="T9" fmla="*/ 2147483647 h 1501"/>
              <a:gd name="T10" fmla="*/ 2147483647 w 429"/>
              <a:gd name="T11" fmla="*/ 2147483647 h 1501"/>
              <a:gd name="T12" fmla="*/ 2147483647 w 429"/>
              <a:gd name="T13" fmla="*/ 2147483647 h 1501"/>
              <a:gd name="T14" fmla="*/ 2147483647 w 429"/>
              <a:gd name="T15" fmla="*/ 2147483647 h 1501"/>
              <a:gd name="T16" fmla="*/ 2147483647 w 429"/>
              <a:gd name="T17" fmla="*/ 2147483647 h 1501"/>
              <a:gd name="T18" fmla="*/ 2147483647 w 429"/>
              <a:gd name="T19" fmla="*/ 2147483647 h 1501"/>
              <a:gd name="T20" fmla="*/ 2147483647 w 429"/>
              <a:gd name="T21" fmla="*/ 2147483647 h 1501"/>
              <a:gd name="T22" fmla="*/ 0 w 429"/>
              <a:gd name="T23" fmla="*/ 2147483647 h 1501"/>
              <a:gd name="T24" fmla="*/ 2147483647 w 429"/>
              <a:gd name="T25" fmla="*/ 2147483647 h 1501"/>
              <a:gd name="T26" fmla="*/ 2147483647 w 429"/>
              <a:gd name="T27" fmla="*/ 2147483647 h 1501"/>
              <a:gd name="T28" fmla="*/ 2147483647 w 429"/>
              <a:gd name="T29" fmla="*/ 2147483647 h 1501"/>
              <a:gd name="T30" fmla="*/ 2147483647 w 429"/>
              <a:gd name="T31" fmla="*/ 2147483647 h 1501"/>
              <a:gd name="T32" fmla="*/ 2147483647 w 429"/>
              <a:gd name="T33" fmla="*/ 2147483647 h 1501"/>
              <a:gd name="T34" fmla="*/ 2147483647 w 429"/>
              <a:gd name="T35" fmla="*/ 2147483647 h 1501"/>
              <a:gd name="T36" fmla="*/ 2147483647 w 429"/>
              <a:gd name="T37" fmla="*/ 2147483647 h 1501"/>
              <a:gd name="T38" fmla="*/ 2147483647 w 429"/>
              <a:gd name="T39" fmla="*/ 2147483647 h 1501"/>
              <a:gd name="T40" fmla="*/ 2147483647 w 429"/>
              <a:gd name="T41" fmla="*/ 2147483647 h 1501"/>
              <a:gd name="T42" fmla="*/ 2147483647 w 429"/>
              <a:gd name="T43" fmla="*/ 2147483647 h 1501"/>
              <a:gd name="T44" fmla="*/ 2147483647 w 429"/>
              <a:gd name="T45" fmla="*/ 2147483647 h 1501"/>
              <a:gd name="T46" fmla="*/ 2147483647 w 429"/>
              <a:gd name="T47" fmla="*/ 2147483647 h 1501"/>
              <a:gd name="T48" fmla="*/ 2147483647 w 429"/>
              <a:gd name="T49" fmla="*/ 2147483647 h 1501"/>
              <a:gd name="T50" fmla="*/ 2147483647 w 429"/>
              <a:gd name="T51" fmla="*/ 2147483647 h 1501"/>
              <a:gd name="T52" fmla="*/ 2147483647 w 429"/>
              <a:gd name="T53" fmla="*/ 2147483647 h 1501"/>
              <a:gd name="T54" fmla="*/ 2147483647 w 429"/>
              <a:gd name="T55" fmla="*/ 2147483647 h 1501"/>
              <a:gd name="T56" fmla="*/ 2147483647 w 429"/>
              <a:gd name="T57" fmla="*/ 2147483647 h 1501"/>
              <a:gd name="T58" fmla="*/ 2147483647 w 429"/>
              <a:gd name="T59" fmla="*/ 2147483647 h 1501"/>
              <a:gd name="T60" fmla="*/ 2147483647 w 429"/>
              <a:gd name="T61" fmla="*/ 2147483647 h 1501"/>
              <a:gd name="T62" fmla="*/ 2147483647 w 429"/>
              <a:gd name="T63" fmla="*/ 2147483647 h 1501"/>
              <a:gd name="T64" fmla="*/ 2147483647 w 429"/>
              <a:gd name="T65" fmla="*/ 2147483647 h 1501"/>
              <a:gd name="T66" fmla="*/ 2147483647 w 429"/>
              <a:gd name="T67" fmla="*/ 2147483647 h 1501"/>
              <a:gd name="T68" fmla="*/ 2147483647 w 429"/>
              <a:gd name="T69" fmla="*/ 2147483647 h 1501"/>
              <a:gd name="T70" fmla="*/ 2147483647 w 429"/>
              <a:gd name="T71" fmla="*/ 2147483647 h 1501"/>
              <a:gd name="T72" fmla="*/ 2147483647 w 429"/>
              <a:gd name="T73" fmla="*/ 2147483647 h 1501"/>
              <a:gd name="T74" fmla="*/ 2147483647 w 429"/>
              <a:gd name="T75" fmla="*/ 2147483647 h 1501"/>
              <a:gd name="T76" fmla="*/ 2147483647 w 429"/>
              <a:gd name="T77" fmla="*/ 2147483647 h 1501"/>
              <a:gd name="T78" fmla="*/ 2147483647 w 429"/>
              <a:gd name="T79" fmla="*/ 2147483647 h 1501"/>
              <a:gd name="T80" fmla="*/ 2147483647 w 429"/>
              <a:gd name="T81" fmla="*/ 2147483647 h 1501"/>
              <a:gd name="T82" fmla="*/ 2147483647 w 429"/>
              <a:gd name="T83" fmla="*/ 2147483647 h 1501"/>
              <a:gd name="T84" fmla="*/ 2147483647 w 429"/>
              <a:gd name="T85" fmla="*/ 2147483647 h 1501"/>
              <a:gd name="T86" fmla="*/ 2147483647 w 429"/>
              <a:gd name="T87" fmla="*/ 2147483647 h 1501"/>
              <a:gd name="T88" fmla="*/ 2147483647 w 429"/>
              <a:gd name="T89" fmla="*/ 2147483647 h 1501"/>
              <a:gd name="T90" fmla="*/ 2147483647 w 429"/>
              <a:gd name="T91" fmla="*/ 2147483647 h 1501"/>
              <a:gd name="T92" fmla="*/ 2147483647 w 429"/>
              <a:gd name="T93" fmla="*/ 2147483647 h 1501"/>
              <a:gd name="T94" fmla="*/ 2147483647 w 429"/>
              <a:gd name="T95" fmla="*/ 2147483647 h 1501"/>
              <a:gd name="T96" fmla="*/ 2147483647 w 429"/>
              <a:gd name="T97" fmla="*/ 2147483647 h 1501"/>
              <a:gd name="T98" fmla="*/ 2147483647 w 429"/>
              <a:gd name="T99" fmla="*/ 2147483647 h 1501"/>
              <a:gd name="T100" fmla="*/ 2147483647 w 429"/>
              <a:gd name="T101" fmla="*/ 2147483647 h 1501"/>
              <a:gd name="T102" fmla="*/ 2147483647 w 429"/>
              <a:gd name="T103" fmla="*/ 2147483647 h 1501"/>
              <a:gd name="T104" fmla="*/ 2147483647 w 429"/>
              <a:gd name="T105" fmla="*/ 2147483647 h 1501"/>
              <a:gd name="T106" fmla="*/ 2147483647 w 429"/>
              <a:gd name="T107" fmla="*/ 2147483647 h 1501"/>
              <a:gd name="T108" fmla="*/ 2147483647 w 429"/>
              <a:gd name="T109" fmla="*/ 2147483647 h 1501"/>
              <a:gd name="T110" fmla="*/ 2147483647 w 429"/>
              <a:gd name="T111" fmla="*/ 2147483647 h 1501"/>
              <a:gd name="T112" fmla="*/ 2147483647 w 429"/>
              <a:gd name="T113" fmla="*/ 2147483647 h 1501"/>
              <a:gd name="T114" fmla="*/ 2147483647 w 429"/>
              <a:gd name="T115" fmla="*/ 2147483647 h 1501"/>
              <a:gd name="T116" fmla="*/ 2147483647 w 429"/>
              <a:gd name="T117" fmla="*/ 2147483647 h 1501"/>
              <a:gd name="T118" fmla="*/ 2147483647 w 429"/>
              <a:gd name="T119" fmla="*/ 2147483647 h 1501"/>
              <a:gd name="T120" fmla="*/ 2147483647 w 429"/>
              <a:gd name="T121" fmla="*/ 2147483647 h 1501"/>
              <a:gd name="T122" fmla="*/ 2147483647 w 429"/>
              <a:gd name="T123" fmla="*/ 2147483647 h 15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9"/>
              <a:gd name="T187" fmla="*/ 0 h 1501"/>
              <a:gd name="T188" fmla="*/ 429 w 429"/>
              <a:gd name="T189" fmla="*/ 1501 h 15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9" h="1501">
                <a:moveTo>
                  <a:pt x="231" y="0"/>
                </a:moveTo>
                <a:lnTo>
                  <a:pt x="214" y="0"/>
                </a:lnTo>
                <a:lnTo>
                  <a:pt x="198" y="2"/>
                </a:lnTo>
                <a:lnTo>
                  <a:pt x="185" y="8"/>
                </a:lnTo>
                <a:lnTo>
                  <a:pt x="176" y="14"/>
                </a:lnTo>
                <a:lnTo>
                  <a:pt x="157" y="34"/>
                </a:lnTo>
                <a:lnTo>
                  <a:pt x="144" y="59"/>
                </a:lnTo>
                <a:lnTo>
                  <a:pt x="144" y="95"/>
                </a:lnTo>
                <a:lnTo>
                  <a:pt x="150" y="112"/>
                </a:lnTo>
                <a:lnTo>
                  <a:pt x="139" y="132"/>
                </a:lnTo>
                <a:lnTo>
                  <a:pt x="134" y="142"/>
                </a:lnTo>
                <a:lnTo>
                  <a:pt x="134" y="149"/>
                </a:lnTo>
                <a:lnTo>
                  <a:pt x="140" y="157"/>
                </a:lnTo>
                <a:lnTo>
                  <a:pt x="147" y="164"/>
                </a:lnTo>
                <a:lnTo>
                  <a:pt x="147" y="174"/>
                </a:lnTo>
                <a:lnTo>
                  <a:pt x="149" y="182"/>
                </a:lnTo>
                <a:lnTo>
                  <a:pt x="147" y="194"/>
                </a:lnTo>
                <a:lnTo>
                  <a:pt x="147" y="206"/>
                </a:lnTo>
                <a:lnTo>
                  <a:pt x="165" y="214"/>
                </a:lnTo>
                <a:lnTo>
                  <a:pt x="176" y="216"/>
                </a:lnTo>
                <a:lnTo>
                  <a:pt x="180" y="221"/>
                </a:lnTo>
                <a:lnTo>
                  <a:pt x="180" y="234"/>
                </a:lnTo>
                <a:lnTo>
                  <a:pt x="173" y="248"/>
                </a:lnTo>
                <a:lnTo>
                  <a:pt x="160" y="262"/>
                </a:lnTo>
                <a:lnTo>
                  <a:pt x="145" y="270"/>
                </a:lnTo>
                <a:lnTo>
                  <a:pt x="98" y="282"/>
                </a:lnTo>
                <a:lnTo>
                  <a:pt x="76" y="288"/>
                </a:lnTo>
                <a:lnTo>
                  <a:pt x="58" y="296"/>
                </a:lnTo>
                <a:lnTo>
                  <a:pt x="46" y="310"/>
                </a:lnTo>
                <a:lnTo>
                  <a:pt x="37" y="328"/>
                </a:lnTo>
                <a:lnTo>
                  <a:pt x="31" y="350"/>
                </a:lnTo>
                <a:lnTo>
                  <a:pt x="27" y="376"/>
                </a:lnTo>
                <a:lnTo>
                  <a:pt x="22" y="430"/>
                </a:lnTo>
                <a:lnTo>
                  <a:pt x="14" y="480"/>
                </a:lnTo>
                <a:lnTo>
                  <a:pt x="5" y="542"/>
                </a:lnTo>
                <a:lnTo>
                  <a:pt x="0" y="614"/>
                </a:lnTo>
                <a:lnTo>
                  <a:pt x="5" y="713"/>
                </a:lnTo>
                <a:lnTo>
                  <a:pt x="7" y="848"/>
                </a:lnTo>
                <a:lnTo>
                  <a:pt x="17" y="874"/>
                </a:lnTo>
                <a:lnTo>
                  <a:pt x="36" y="896"/>
                </a:lnTo>
                <a:lnTo>
                  <a:pt x="54" y="911"/>
                </a:lnTo>
                <a:lnTo>
                  <a:pt x="62" y="914"/>
                </a:lnTo>
                <a:lnTo>
                  <a:pt x="66" y="914"/>
                </a:lnTo>
                <a:lnTo>
                  <a:pt x="68" y="902"/>
                </a:lnTo>
                <a:lnTo>
                  <a:pt x="63" y="882"/>
                </a:lnTo>
                <a:lnTo>
                  <a:pt x="50" y="838"/>
                </a:lnTo>
                <a:lnTo>
                  <a:pt x="58" y="859"/>
                </a:lnTo>
                <a:lnTo>
                  <a:pt x="68" y="880"/>
                </a:lnTo>
                <a:lnTo>
                  <a:pt x="78" y="893"/>
                </a:lnTo>
                <a:lnTo>
                  <a:pt x="82" y="895"/>
                </a:lnTo>
                <a:lnTo>
                  <a:pt x="85" y="894"/>
                </a:lnTo>
                <a:lnTo>
                  <a:pt x="78" y="865"/>
                </a:lnTo>
                <a:lnTo>
                  <a:pt x="64" y="816"/>
                </a:lnTo>
                <a:lnTo>
                  <a:pt x="52" y="770"/>
                </a:lnTo>
                <a:lnTo>
                  <a:pt x="49" y="716"/>
                </a:lnTo>
                <a:lnTo>
                  <a:pt x="53" y="685"/>
                </a:lnTo>
                <a:lnTo>
                  <a:pt x="59" y="658"/>
                </a:lnTo>
                <a:lnTo>
                  <a:pt x="65" y="628"/>
                </a:lnTo>
                <a:lnTo>
                  <a:pt x="67" y="594"/>
                </a:lnTo>
                <a:lnTo>
                  <a:pt x="71" y="550"/>
                </a:lnTo>
                <a:lnTo>
                  <a:pt x="79" y="510"/>
                </a:lnTo>
                <a:lnTo>
                  <a:pt x="86" y="473"/>
                </a:lnTo>
                <a:lnTo>
                  <a:pt x="89" y="437"/>
                </a:lnTo>
                <a:lnTo>
                  <a:pt x="92" y="474"/>
                </a:lnTo>
                <a:lnTo>
                  <a:pt x="100" y="509"/>
                </a:lnTo>
                <a:lnTo>
                  <a:pt x="106" y="542"/>
                </a:lnTo>
                <a:lnTo>
                  <a:pt x="107" y="583"/>
                </a:lnTo>
                <a:lnTo>
                  <a:pt x="103" y="641"/>
                </a:lnTo>
                <a:lnTo>
                  <a:pt x="94" y="698"/>
                </a:lnTo>
                <a:lnTo>
                  <a:pt x="86" y="754"/>
                </a:lnTo>
                <a:lnTo>
                  <a:pt x="85" y="811"/>
                </a:lnTo>
                <a:lnTo>
                  <a:pt x="89" y="872"/>
                </a:lnTo>
                <a:lnTo>
                  <a:pt x="100" y="934"/>
                </a:lnTo>
                <a:lnTo>
                  <a:pt x="109" y="997"/>
                </a:lnTo>
                <a:lnTo>
                  <a:pt x="117" y="1064"/>
                </a:lnTo>
                <a:lnTo>
                  <a:pt x="109" y="1117"/>
                </a:lnTo>
                <a:lnTo>
                  <a:pt x="107" y="1177"/>
                </a:lnTo>
                <a:lnTo>
                  <a:pt x="114" y="1228"/>
                </a:lnTo>
                <a:lnTo>
                  <a:pt x="127" y="1274"/>
                </a:lnTo>
                <a:lnTo>
                  <a:pt x="139" y="1325"/>
                </a:lnTo>
                <a:lnTo>
                  <a:pt x="147" y="1386"/>
                </a:lnTo>
                <a:lnTo>
                  <a:pt x="145" y="1400"/>
                </a:lnTo>
                <a:lnTo>
                  <a:pt x="140" y="1415"/>
                </a:lnTo>
                <a:lnTo>
                  <a:pt x="125" y="1441"/>
                </a:lnTo>
                <a:lnTo>
                  <a:pt x="112" y="1463"/>
                </a:lnTo>
                <a:lnTo>
                  <a:pt x="107" y="1478"/>
                </a:lnTo>
                <a:lnTo>
                  <a:pt x="117" y="1488"/>
                </a:lnTo>
                <a:lnTo>
                  <a:pt x="135" y="1493"/>
                </a:lnTo>
                <a:lnTo>
                  <a:pt x="170" y="1498"/>
                </a:lnTo>
                <a:lnTo>
                  <a:pt x="178" y="1489"/>
                </a:lnTo>
                <a:lnTo>
                  <a:pt x="188" y="1474"/>
                </a:lnTo>
                <a:lnTo>
                  <a:pt x="203" y="1441"/>
                </a:lnTo>
                <a:lnTo>
                  <a:pt x="203" y="1386"/>
                </a:lnTo>
                <a:lnTo>
                  <a:pt x="198" y="1351"/>
                </a:lnTo>
                <a:lnTo>
                  <a:pt x="193" y="1310"/>
                </a:lnTo>
                <a:lnTo>
                  <a:pt x="202" y="1180"/>
                </a:lnTo>
                <a:lnTo>
                  <a:pt x="203" y="1128"/>
                </a:lnTo>
                <a:lnTo>
                  <a:pt x="197" y="1072"/>
                </a:lnTo>
                <a:lnTo>
                  <a:pt x="204" y="1046"/>
                </a:lnTo>
                <a:lnTo>
                  <a:pt x="209" y="1020"/>
                </a:lnTo>
                <a:lnTo>
                  <a:pt x="210" y="964"/>
                </a:lnTo>
                <a:lnTo>
                  <a:pt x="210" y="904"/>
                </a:lnTo>
                <a:lnTo>
                  <a:pt x="214" y="845"/>
                </a:lnTo>
                <a:lnTo>
                  <a:pt x="219" y="967"/>
                </a:lnTo>
                <a:lnTo>
                  <a:pt x="219" y="1020"/>
                </a:lnTo>
                <a:lnTo>
                  <a:pt x="213" y="1068"/>
                </a:lnTo>
                <a:lnTo>
                  <a:pt x="216" y="1098"/>
                </a:lnTo>
                <a:lnTo>
                  <a:pt x="214" y="1127"/>
                </a:lnTo>
                <a:lnTo>
                  <a:pt x="209" y="1182"/>
                </a:lnTo>
                <a:lnTo>
                  <a:pt x="215" y="1262"/>
                </a:lnTo>
                <a:lnTo>
                  <a:pt x="220" y="1337"/>
                </a:lnTo>
                <a:lnTo>
                  <a:pt x="218" y="1361"/>
                </a:lnTo>
                <a:lnTo>
                  <a:pt x="212" y="1384"/>
                </a:lnTo>
                <a:lnTo>
                  <a:pt x="208" y="1409"/>
                </a:lnTo>
                <a:lnTo>
                  <a:pt x="208" y="1438"/>
                </a:lnTo>
                <a:lnTo>
                  <a:pt x="223" y="1450"/>
                </a:lnTo>
                <a:lnTo>
                  <a:pt x="237" y="1469"/>
                </a:lnTo>
                <a:lnTo>
                  <a:pt x="256" y="1500"/>
                </a:lnTo>
                <a:lnTo>
                  <a:pt x="273" y="1496"/>
                </a:lnTo>
                <a:lnTo>
                  <a:pt x="290" y="1489"/>
                </a:lnTo>
                <a:lnTo>
                  <a:pt x="305" y="1480"/>
                </a:lnTo>
                <a:lnTo>
                  <a:pt x="315" y="1469"/>
                </a:lnTo>
                <a:lnTo>
                  <a:pt x="315" y="1460"/>
                </a:lnTo>
                <a:lnTo>
                  <a:pt x="309" y="1453"/>
                </a:lnTo>
                <a:lnTo>
                  <a:pt x="293" y="1436"/>
                </a:lnTo>
                <a:lnTo>
                  <a:pt x="274" y="1418"/>
                </a:lnTo>
                <a:lnTo>
                  <a:pt x="264" y="1400"/>
                </a:lnTo>
                <a:lnTo>
                  <a:pt x="266" y="1367"/>
                </a:lnTo>
                <a:lnTo>
                  <a:pt x="274" y="1308"/>
                </a:lnTo>
                <a:lnTo>
                  <a:pt x="285" y="1238"/>
                </a:lnTo>
                <a:lnTo>
                  <a:pt x="293" y="1174"/>
                </a:lnTo>
                <a:lnTo>
                  <a:pt x="300" y="1015"/>
                </a:lnTo>
                <a:lnTo>
                  <a:pt x="308" y="982"/>
                </a:lnTo>
                <a:lnTo>
                  <a:pt x="319" y="946"/>
                </a:lnTo>
                <a:lnTo>
                  <a:pt x="328" y="901"/>
                </a:lnTo>
                <a:lnTo>
                  <a:pt x="338" y="841"/>
                </a:lnTo>
                <a:lnTo>
                  <a:pt x="340" y="776"/>
                </a:lnTo>
                <a:lnTo>
                  <a:pt x="338" y="709"/>
                </a:lnTo>
                <a:lnTo>
                  <a:pt x="331" y="595"/>
                </a:lnTo>
                <a:lnTo>
                  <a:pt x="340" y="516"/>
                </a:lnTo>
                <a:lnTo>
                  <a:pt x="344" y="474"/>
                </a:lnTo>
                <a:lnTo>
                  <a:pt x="344" y="428"/>
                </a:lnTo>
                <a:lnTo>
                  <a:pt x="352" y="460"/>
                </a:lnTo>
                <a:lnTo>
                  <a:pt x="354" y="490"/>
                </a:lnTo>
                <a:lnTo>
                  <a:pt x="359" y="546"/>
                </a:lnTo>
                <a:lnTo>
                  <a:pt x="361" y="653"/>
                </a:lnTo>
                <a:lnTo>
                  <a:pt x="368" y="719"/>
                </a:lnTo>
                <a:lnTo>
                  <a:pt x="371" y="751"/>
                </a:lnTo>
                <a:lnTo>
                  <a:pt x="370" y="770"/>
                </a:lnTo>
                <a:lnTo>
                  <a:pt x="355" y="805"/>
                </a:lnTo>
                <a:lnTo>
                  <a:pt x="345" y="829"/>
                </a:lnTo>
                <a:lnTo>
                  <a:pt x="339" y="857"/>
                </a:lnTo>
                <a:lnTo>
                  <a:pt x="346" y="853"/>
                </a:lnTo>
                <a:lnTo>
                  <a:pt x="353" y="844"/>
                </a:lnTo>
                <a:lnTo>
                  <a:pt x="371" y="826"/>
                </a:lnTo>
                <a:lnTo>
                  <a:pt x="349" y="866"/>
                </a:lnTo>
                <a:lnTo>
                  <a:pt x="341" y="884"/>
                </a:lnTo>
                <a:lnTo>
                  <a:pt x="341" y="894"/>
                </a:lnTo>
                <a:lnTo>
                  <a:pt x="352" y="894"/>
                </a:lnTo>
                <a:lnTo>
                  <a:pt x="370" y="884"/>
                </a:lnTo>
                <a:lnTo>
                  <a:pt x="390" y="868"/>
                </a:lnTo>
                <a:lnTo>
                  <a:pt x="405" y="845"/>
                </a:lnTo>
                <a:lnTo>
                  <a:pt x="418" y="746"/>
                </a:lnTo>
                <a:lnTo>
                  <a:pt x="426" y="667"/>
                </a:lnTo>
                <a:lnTo>
                  <a:pt x="428" y="592"/>
                </a:lnTo>
                <a:lnTo>
                  <a:pt x="417" y="436"/>
                </a:lnTo>
                <a:lnTo>
                  <a:pt x="412" y="353"/>
                </a:lnTo>
                <a:lnTo>
                  <a:pt x="409" y="324"/>
                </a:lnTo>
                <a:lnTo>
                  <a:pt x="405" y="308"/>
                </a:lnTo>
                <a:lnTo>
                  <a:pt x="395" y="301"/>
                </a:lnTo>
                <a:lnTo>
                  <a:pt x="379" y="293"/>
                </a:lnTo>
                <a:lnTo>
                  <a:pt x="336" y="275"/>
                </a:lnTo>
                <a:lnTo>
                  <a:pt x="295" y="253"/>
                </a:lnTo>
                <a:lnTo>
                  <a:pt x="281" y="241"/>
                </a:lnTo>
                <a:lnTo>
                  <a:pt x="274" y="229"/>
                </a:lnTo>
                <a:lnTo>
                  <a:pt x="279" y="202"/>
                </a:lnTo>
                <a:lnTo>
                  <a:pt x="292" y="169"/>
                </a:lnTo>
                <a:lnTo>
                  <a:pt x="305" y="131"/>
                </a:lnTo>
                <a:lnTo>
                  <a:pt x="310" y="110"/>
                </a:lnTo>
                <a:lnTo>
                  <a:pt x="310" y="89"/>
                </a:lnTo>
                <a:lnTo>
                  <a:pt x="310" y="71"/>
                </a:lnTo>
                <a:lnTo>
                  <a:pt x="305" y="54"/>
                </a:lnTo>
                <a:lnTo>
                  <a:pt x="300" y="40"/>
                </a:lnTo>
                <a:lnTo>
                  <a:pt x="292" y="28"/>
                </a:lnTo>
                <a:lnTo>
                  <a:pt x="281" y="17"/>
                </a:lnTo>
                <a:lnTo>
                  <a:pt x="268" y="8"/>
                </a:lnTo>
                <a:lnTo>
                  <a:pt x="250" y="2"/>
                </a:lnTo>
                <a:lnTo>
                  <a:pt x="231" y="0"/>
                </a:lnTo>
              </a:path>
            </a:pathLst>
          </a:custGeom>
          <a:solidFill>
            <a:srgbClr val="FFE681"/>
          </a:solidFill>
          <a:ln w="127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27" name="Freeform 11"/>
          <p:cNvSpPr>
            <a:spLocks/>
          </p:cNvSpPr>
          <p:nvPr/>
        </p:nvSpPr>
        <p:spPr bwMode="auto">
          <a:xfrm>
            <a:off x="4792663" y="2339975"/>
            <a:ext cx="23812" cy="133350"/>
          </a:xfrm>
          <a:custGeom>
            <a:avLst/>
            <a:gdLst>
              <a:gd name="T0" fmla="*/ 2147483647 w 15"/>
              <a:gd name="T1" fmla="*/ 0 h 84"/>
              <a:gd name="T2" fmla="*/ 2147483647 w 15"/>
              <a:gd name="T3" fmla="*/ 0 h 84"/>
              <a:gd name="T4" fmla="*/ 0 w 15"/>
              <a:gd name="T5" fmla="*/ 2147483647 h 84"/>
              <a:gd name="T6" fmla="*/ 2147483647 w 15"/>
              <a:gd name="T7" fmla="*/ 2147483647 h 84"/>
              <a:gd name="T8" fmla="*/ 2147483647 w 15"/>
              <a:gd name="T9" fmla="*/ 0 h 84"/>
              <a:gd name="T10" fmla="*/ 2147483647 w 15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84"/>
              <a:gd name="T20" fmla="*/ 15 w 15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84">
                <a:moveTo>
                  <a:pt x="8" y="0"/>
                </a:moveTo>
                <a:lnTo>
                  <a:pt x="2" y="0"/>
                </a:lnTo>
                <a:lnTo>
                  <a:pt x="0" y="83"/>
                </a:lnTo>
                <a:lnTo>
                  <a:pt x="11" y="83"/>
                </a:lnTo>
                <a:lnTo>
                  <a:pt x="14" y="0"/>
                </a:lnTo>
                <a:lnTo>
                  <a:pt x="8" y="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28" name="Freeform 12"/>
          <p:cNvSpPr>
            <a:spLocks/>
          </p:cNvSpPr>
          <p:nvPr/>
        </p:nvSpPr>
        <p:spPr bwMode="auto">
          <a:xfrm>
            <a:off x="4759325" y="2260600"/>
            <a:ext cx="77788" cy="79375"/>
          </a:xfrm>
          <a:custGeom>
            <a:avLst/>
            <a:gdLst>
              <a:gd name="T0" fmla="*/ 2147483647 w 49"/>
              <a:gd name="T1" fmla="*/ 0 h 50"/>
              <a:gd name="T2" fmla="*/ 0 w 49"/>
              <a:gd name="T3" fmla="*/ 2147483647 h 50"/>
              <a:gd name="T4" fmla="*/ 2147483647 w 49"/>
              <a:gd name="T5" fmla="*/ 0 h 50"/>
              <a:gd name="T6" fmla="*/ 2147483647 w 49"/>
              <a:gd name="T7" fmla="*/ 2147483647 h 50"/>
              <a:gd name="T8" fmla="*/ 0 w 49"/>
              <a:gd name="T9" fmla="*/ 2147483647 h 50"/>
              <a:gd name="T10" fmla="*/ 2147483647 w 49"/>
              <a:gd name="T11" fmla="*/ 0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50"/>
              <a:gd name="T20" fmla="*/ 49 w 49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50">
                <a:moveTo>
                  <a:pt x="25" y="0"/>
                </a:moveTo>
                <a:lnTo>
                  <a:pt x="0" y="48"/>
                </a:lnTo>
                <a:lnTo>
                  <a:pt x="25" y="0"/>
                </a:lnTo>
                <a:lnTo>
                  <a:pt x="48" y="49"/>
                </a:lnTo>
                <a:lnTo>
                  <a:pt x="0" y="48"/>
                </a:lnTo>
                <a:lnTo>
                  <a:pt x="25" y="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29" name="Freeform 13"/>
          <p:cNvSpPr>
            <a:spLocks/>
          </p:cNvSpPr>
          <p:nvPr/>
        </p:nvSpPr>
        <p:spPr bwMode="auto">
          <a:xfrm>
            <a:off x="4700588" y="2682875"/>
            <a:ext cx="26987" cy="133350"/>
          </a:xfrm>
          <a:custGeom>
            <a:avLst/>
            <a:gdLst>
              <a:gd name="T0" fmla="*/ 2147483647 w 17"/>
              <a:gd name="T1" fmla="*/ 2147483647 h 84"/>
              <a:gd name="T2" fmla="*/ 0 w 17"/>
              <a:gd name="T3" fmla="*/ 2147483647 h 84"/>
              <a:gd name="T4" fmla="*/ 2147483647 w 17"/>
              <a:gd name="T5" fmla="*/ 2147483647 h 84"/>
              <a:gd name="T6" fmla="*/ 2147483647 w 17"/>
              <a:gd name="T7" fmla="*/ 2147483647 h 84"/>
              <a:gd name="T8" fmla="*/ 2147483647 w 17"/>
              <a:gd name="T9" fmla="*/ 0 h 84"/>
              <a:gd name="T10" fmla="*/ 2147483647 w 17"/>
              <a:gd name="T11" fmla="*/ 2147483647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84"/>
              <a:gd name="T20" fmla="*/ 17 w 17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84">
                <a:moveTo>
                  <a:pt x="4" y="1"/>
                </a:moveTo>
                <a:lnTo>
                  <a:pt x="0" y="1"/>
                </a:lnTo>
                <a:lnTo>
                  <a:pt x="8" y="83"/>
                </a:lnTo>
                <a:lnTo>
                  <a:pt x="16" y="82"/>
                </a:lnTo>
                <a:lnTo>
                  <a:pt x="8" y="0"/>
                </a:lnTo>
                <a:lnTo>
                  <a:pt x="4" y="1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0" name="Freeform 14"/>
          <p:cNvSpPr>
            <a:spLocks/>
          </p:cNvSpPr>
          <p:nvPr/>
        </p:nvSpPr>
        <p:spPr bwMode="auto">
          <a:xfrm>
            <a:off x="4667250" y="2605088"/>
            <a:ext cx="77788" cy="85725"/>
          </a:xfrm>
          <a:custGeom>
            <a:avLst/>
            <a:gdLst>
              <a:gd name="T0" fmla="*/ 2147483647 w 49"/>
              <a:gd name="T1" fmla="*/ 0 h 54"/>
              <a:gd name="T2" fmla="*/ 0 w 49"/>
              <a:gd name="T3" fmla="*/ 2147483647 h 54"/>
              <a:gd name="T4" fmla="*/ 2147483647 w 49"/>
              <a:gd name="T5" fmla="*/ 0 h 54"/>
              <a:gd name="T6" fmla="*/ 2147483647 w 49"/>
              <a:gd name="T7" fmla="*/ 2147483647 h 54"/>
              <a:gd name="T8" fmla="*/ 0 w 49"/>
              <a:gd name="T9" fmla="*/ 2147483647 h 54"/>
              <a:gd name="T10" fmla="*/ 2147483647 w 49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54"/>
              <a:gd name="T20" fmla="*/ 49 w 49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54">
                <a:moveTo>
                  <a:pt x="17" y="0"/>
                </a:moveTo>
                <a:lnTo>
                  <a:pt x="0" y="53"/>
                </a:lnTo>
                <a:lnTo>
                  <a:pt x="17" y="0"/>
                </a:lnTo>
                <a:lnTo>
                  <a:pt x="48" y="45"/>
                </a:lnTo>
                <a:lnTo>
                  <a:pt x="0" y="53"/>
                </a:lnTo>
                <a:lnTo>
                  <a:pt x="17" y="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1" name="Freeform 15"/>
          <p:cNvSpPr>
            <a:spLocks/>
          </p:cNvSpPr>
          <p:nvPr/>
        </p:nvSpPr>
        <p:spPr bwMode="auto">
          <a:xfrm>
            <a:off x="4845050" y="2676525"/>
            <a:ext cx="33338" cy="131763"/>
          </a:xfrm>
          <a:custGeom>
            <a:avLst/>
            <a:gdLst>
              <a:gd name="T0" fmla="*/ 2147483647 w 19"/>
              <a:gd name="T1" fmla="*/ 0 h 84"/>
              <a:gd name="T2" fmla="*/ 2147483647 w 19"/>
              <a:gd name="T3" fmla="*/ 0 h 84"/>
              <a:gd name="T4" fmla="*/ 0 w 19"/>
              <a:gd name="T5" fmla="*/ 2147483647 h 84"/>
              <a:gd name="T6" fmla="*/ 2147483647 w 19"/>
              <a:gd name="T7" fmla="*/ 2147483647 h 84"/>
              <a:gd name="T8" fmla="*/ 2147483647 w 19"/>
              <a:gd name="T9" fmla="*/ 2147483647 h 84"/>
              <a:gd name="T10" fmla="*/ 2147483647 w 19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84"/>
              <a:gd name="T20" fmla="*/ 19 w 19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84">
                <a:moveTo>
                  <a:pt x="14" y="0"/>
                </a:moveTo>
                <a:lnTo>
                  <a:pt x="11" y="0"/>
                </a:lnTo>
                <a:lnTo>
                  <a:pt x="0" y="82"/>
                </a:lnTo>
                <a:lnTo>
                  <a:pt x="6" y="83"/>
                </a:lnTo>
                <a:lnTo>
                  <a:pt x="18" y="1"/>
                </a:lnTo>
                <a:lnTo>
                  <a:pt x="14" y="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2" name="Freeform 16"/>
          <p:cNvSpPr>
            <a:spLocks/>
          </p:cNvSpPr>
          <p:nvPr/>
        </p:nvSpPr>
        <p:spPr bwMode="auto">
          <a:xfrm>
            <a:off x="4835525" y="2598738"/>
            <a:ext cx="74613" cy="87312"/>
          </a:xfrm>
          <a:custGeom>
            <a:avLst/>
            <a:gdLst>
              <a:gd name="T0" fmla="*/ 2147483647 w 47"/>
              <a:gd name="T1" fmla="*/ 0 h 55"/>
              <a:gd name="T2" fmla="*/ 0 w 47"/>
              <a:gd name="T3" fmla="*/ 2147483647 h 55"/>
              <a:gd name="T4" fmla="*/ 2147483647 w 47"/>
              <a:gd name="T5" fmla="*/ 0 h 55"/>
              <a:gd name="T6" fmla="*/ 2147483647 w 47"/>
              <a:gd name="T7" fmla="*/ 2147483647 h 55"/>
              <a:gd name="T8" fmla="*/ 0 w 47"/>
              <a:gd name="T9" fmla="*/ 2147483647 h 55"/>
              <a:gd name="T10" fmla="*/ 2147483647 w 47"/>
              <a:gd name="T11" fmla="*/ 0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55"/>
              <a:gd name="T20" fmla="*/ 47 w 47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55">
                <a:moveTo>
                  <a:pt x="34" y="0"/>
                </a:moveTo>
                <a:lnTo>
                  <a:pt x="0" y="42"/>
                </a:lnTo>
                <a:lnTo>
                  <a:pt x="34" y="0"/>
                </a:lnTo>
                <a:lnTo>
                  <a:pt x="46" y="54"/>
                </a:lnTo>
                <a:lnTo>
                  <a:pt x="0" y="42"/>
                </a:lnTo>
                <a:lnTo>
                  <a:pt x="34" y="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3" name="Freeform 17"/>
          <p:cNvSpPr>
            <a:spLocks/>
          </p:cNvSpPr>
          <p:nvPr/>
        </p:nvSpPr>
        <p:spPr bwMode="auto">
          <a:xfrm>
            <a:off x="4967288" y="2625725"/>
            <a:ext cx="57150" cy="131763"/>
          </a:xfrm>
          <a:custGeom>
            <a:avLst/>
            <a:gdLst>
              <a:gd name="T0" fmla="*/ 2147483647 w 36"/>
              <a:gd name="T1" fmla="*/ 2147483647 h 83"/>
              <a:gd name="T2" fmla="*/ 2147483647 w 36"/>
              <a:gd name="T3" fmla="*/ 2147483647 h 83"/>
              <a:gd name="T4" fmla="*/ 2147483647 w 36"/>
              <a:gd name="T5" fmla="*/ 0 h 83"/>
              <a:gd name="T6" fmla="*/ 0 w 36"/>
              <a:gd name="T7" fmla="*/ 2147483647 h 83"/>
              <a:gd name="T8" fmla="*/ 2147483647 w 36"/>
              <a:gd name="T9" fmla="*/ 2147483647 h 83"/>
              <a:gd name="T10" fmla="*/ 2147483647 w 36"/>
              <a:gd name="T11" fmla="*/ 2147483647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83"/>
              <a:gd name="T20" fmla="*/ 36 w 36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83">
                <a:moveTo>
                  <a:pt x="31" y="80"/>
                </a:moveTo>
                <a:lnTo>
                  <a:pt x="35" y="78"/>
                </a:lnTo>
                <a:lnTo>
                  <a:pt x="7" y="0"/>
                </a:lnTo>
                <a:lnTo>
                  <a:pt x="0" y="4"/>
                </a:lnTo>
                <a:lnTo>
                  <a:pt x="28" y="82"/>
                </a:lnTo>
                <a:lnTo>
                  <a:pt x="31" y="8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4" name="Freeform 18"/>
          <p:cNvSpPr>
            <a:spLocks/>
          </p:cNvSpPr>
          <p:nvPr/>
        </p:nvSpPr>
        <p:spPr bwMode="auto">
          <a:xfrm>
            <a:off x="4983163" y="2733675"/>
            <a:ext cx="71437" cy="93663"/>
          </a:xfrm>
          <a:custGeom>
            <a:avLst/>
            <a:gdLst>
              <a:gd name="T0" fmla="*/ 2147483647 w 46"/>
              <a:gd name="T1" fmla="*/ 2147483647 h 59"/>
              <a:gd name="T2" fmla="*/ 2147483647 w 46"/>
              <a:gd name="T3" fmla="*/ 0 h 59"/>
              <a:gd name="T4" fmla="*/ 2147483647 w 46"/>
              <a:gd name="T5" fmla="*/ 2147483647 h 59"/>
              <a:gd name="T6" fmla="*/ 0 w 46"/>
              <a:gd name="T7" fmla="*/ 2147483647 h 59"/>
              <a:gd name="T8" fmla="*/ 2147483647 w 46"/>
              <a:gd name="T9" fmla="*/ 0 h 59"/>
              <a:gd name="T10" fmla="*/ 2147483647 w 46"/>
              <a:gd name="T11" fmla="*/ 2147483647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59"/>
              <a:gd name="T20" fmla="*/ 46 w 46"/>
              <a:gd name="T21" fmla="*/ 59 h 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59">
                <a:moveTo>
                  <a:pt x="40" y="58"/>
                </a:moveTo>
                <a:lnTo>
                  <a:pt x="45" y="0"/>
                </a:lnTo>
                <a:lnTo>
                  <a:pt x="40" y="58"/>
                </a:lnTo>
                <a:lnTo>
                  <a:pt x="0" y="23"/>
                </a:lnTo>
                <a:lnTo>
                  <a:pt x="45" y="0"/>
                </a:lnTo>
                <a:lnTo>
                  <a:pt x="40" y="58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5" name="Freeform 19"/>
          <p:cNvSpPr>
            <a:spLocks/>
          </p:cNvSpPr>
          <p:nvPr/>
        </p:nvSpPr>
        <p:spPr bwMode="auto">
          <a:xfrm>
            <a:off x="4535488" y="2635250"/>
            <a:ext cx="57150" cy="130175"/>
          </a:xfrm>
          <a:custGeom>
            <a:avLst/>
            <a:gdLst>
              <a:gd name="T0" fmla="*/ 2147483647 w 37"/>
              <a:gd name="T1" fmla="*/ 2147483647 h 83"/>
              <a:gd name="T2" fmla="*/ 2147483647 w 37"/>
              <a:gd name="T3" fmla="*/ 2147483647 h 83"/>
              <a:gd name="T4" fmla="*/ 2147483647 w 37"/>
              <a:gd name="T5" fmla="*/ 2147483647 h 83"/>
              <a:gd name="T6" fmla="*/ 2147483647 w 37"/>
              <a:gd name="T7" fmla="*/ 0 h 83"/>
              <a:gd name="T8" fmla="*/ 0 w 37"/>
              <a:gd name="T9" fmla="*/ 2147483647 h 83"/>
              <a:gd name="T10" fmla="*/ 2147483647 w 37"/>
              <a:gd name="T11" fmla="*/ 2147483647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"/>
              <a:gd name="T19" fmla="*/ 0 h 83"/>
              <a:gd name="T20" fmla="*/ 37 w 37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" h="83">
                <a:moveTo>
                  <a:pt x="4" y="80"/>
                </a:moveTo>
                <a:lnTo>
                  <a:pt x="7" y="82"/>
                </a:lnTo>
                <a:lnTo>
                  <a:pt x="36" y="6"/>
                </a:lnTo>
                <a:lnTo>
                  <a:pt x="29" y="0"/>
                </a:lnTo>
                <a:lnTo>
                  <a:pt x="0" y="78"/>
                </a:lnTo>
                <a:lnTo>
                  <a:pt x="4" y="8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6" name="Freeform 20"/>
          <p:cNvSpPr>
            <a:spLocks/>
          </p:cNvSpPr>
          <p:nvPr/>
        </p:nvSpPr>
        <p:spPr bwMode="auto">
          <a:xfrm>
            <a:off x="4505325" y="2746375"/>
            <a:ext cx="69850" cy="90488"/>
          </a:xfrm>
          <a:custGeom>
            <a:avLst/>
            <a:gdLst>
              <a:gd name="T0" fmla="*/ 2147483647 w 43"/>
              <a:gd name="T1" fmla="*/ 2147483647 h 57"/>
              <a:gd name="T2" fmla="*/ 2147483647 w 43"/>
              <a:gd name="T3" fmla="*/ 2147483647 h 57"/>
              <a:gd name="T4" fmla="*/ 2147483647 w 43"/>
              <a:gd name="T5" fmla="*/ 2147483647 h 57"/>
              <a:gd name="T6" fmla="*/ 0 w 43"/>
              <a:gd name="T7" fmla="*/ 0 h 57"/>
              <a:gd name="T8" fmla="*/ 2147483647 w 43"/>
              <a:gd name="T9" fmla="*/ 2147483647 h 57"/>
              <a:gd name="T10" fmla="*/ 2147483647 w 43"/>
              <a:gd name="T11" fmla="*/ 2147483647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57"/>
              <a:gd name="T20" fmla="*/ 43 w 43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57">
                <a:moveTo>
                  <a:pt x="5" y="56"/>
                </a:moveTo>
                <a:lnTo>
                  <a:pt x="42" y="22"/>
                </a:lnTo>
                <a:lnTo>
                  <a:pt x="5" y="56"/>
                </a:lnTo>
                <a:lnTo>
                  <a:pt x="0" y="0"/>
                </a:lnTo>
                <a:lnTo>
                  <a:pt x="42" y="22"/>
                </a:lnTo>
                <a:lnTo>
                  <a:pt x="5" y="56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7" name="Freeform 21"/>
          <p:cNvSpPr>
            <a:spLocks/>
          </p:cNvSpPr>
          <p:nvPr/>
        </p:nvSpPr>
        <p:spPr bwMode="auto">
          <a:xfrm>
            <a:off x="4687888" y="2941638"/>
            <a:ext cx="38100" cy="134937"/>
          </a:xfrm>
          <a:custGeom>
            <a:avLst/>
            <a:gdLst>
              <a:gd name="T0" fmla="*/ 2147483647 w 23"/>
              <a:gd name="T1" fmla="*/ 2147483647 h 85"/>
              <a:gd name="T2" fmla="*/ 2147483647 w 23"/>
              <a:gd name="T3" fmla="*/ 2147483647 h 85"/>
              <a:gd name="T4" fmla="*/ 2147483647 w 23"/>
              <a:gd name="T5" fmla="*/ 2147483647 h 85"/>
              <a:gd name="T6" fmla="*/ 2147483647 w 23"/>
              <a:gd name="T7" fmla="*/ 0 h 85"/>
              <a:gd name="T8" fmla="*/ 0 w 23"/>
              <a:gd name="T9" fmla="*/ 2147483647 h 85"/>
              <a:gd name="T10" fmla="*/ 2147483647 w 23"/>
              <a:gd name="T11" fmla="*/ 2147483647 h 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85"/>
              <a:gd name="T20" fmla="*/ 23 w 23"/>
              <a:gd name="T21" fmla="*/ 85 h 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85">
                <a:moveTo>
                  <a:pt x="5" y="83"/>
                </a:moveTo>
                <a:lnTo>
                  <a:pt x="8" y="84"/>
                </a:lnTo>
                <a:lnTo>
                  <a:pt x="22" y="2"/>
                </a:lnTo>
                <a:lnTo>
                  <a:pt x="15" y="0"/>
                </a:lnTo>
                <a:lnTo>
                  <a:pt x="0" y="82"/>
                </a:lnTo>
                <a:lnTo>
                  <a:pt x="5" y="83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8" name="Freeform 22"/>
          <p:cNvSpPr>
            <a:spLocks/>
          </p:cNvSpPr>
          <p:nvPr/>
        </p:nvSpPr>
        <p:spPr bwMode="auto">
          <a:xfrm>
            <a:off x="4657725" y="3065463"/>
            <a:ext cx="73025" cy="88900"/>
          </a:xfrm>
          <a:custGeom>
            <a:avLst/>
            <a:gdLst>
              <a:gd name="T0" fmla="*/ 2147483647 w 46"/>
              <a:gd name="T1" fmla="*/ 2147483647 h 56"/>
              <a:gd name="T2" fmla="*/ 2147483647 w 46"/>
              <a:gd name="T3" fmla="*/ 2147483647 h 56"/>
              <a:gd name="T4" fmla="*/ 2147483647 w 46"/>
              <a:gd name="T5" fmla="*/ 2147483647 h 56"/>
              <a:gd name="T6" fmla="*/ 0 w 46"/>
              <a:gd name="T7" fmla="*/ 0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56"/>
              <a:gd name="T20" fmla="*/ 46 w 46"/>
              <a:gd name="T21" fmla="*/ 56 h 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56">
                <a:moveTo>
                  <a:pt x="12" y="55"/>
                </a:moveTo>
                <a:lnTo>
                  <a:pt x="45" y="12"/>
                </a:lnTo>
                <a:lnTo>
                  <a:pt x="12" y="55"/>
                </a:lnTo>
                <a:lnTo>
                  <a:pt x="0" y="0"/>
                </a:lnTo>
                <a:lnTo>
                  <a:pt x="45" y="12"/>
                </a:lnTo>
                <a:lnTo>
                  <a:pt x="12" y="55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39" name="Freeform 23"/>
          <p:cNvSpPr>
            <a:spLocks/>
          </p:cNvSpPr>
          <p:nvPr/>
        </p:nvSpPr>
        <p:spPr bwMode="auto">
          <a:xfrm>
            <a:off x="4475163" y="3032125"/>
            <a:ext cx="25400" cy="131763"/>
          </a:xfrm>
          <a:custGeom>
            <a:avLst/>
            <a:gdLst>
              <a:gd name="T0" fmla="*/ 2147483647 w 16"/>
              <a:gd name="T1" fmla="*/ 2147483647 h 83"/>
              <a:gd name="T2" fmla="*/ 2147483647 w 16"/>
              <a:gd name="T3" fmla="*/ 2147483647 h 83"/>
              <a:gd name="T4" fmla="*/ 2147483647 w 16"/>
              <a:gd name="T5" fmla="*/ 0 h 83"/>
              <a:gd name="T6" fmla="*/ 2147483647 w 16"/>
              <a:gd name="T7" fmla="*/ 0 h 83"/>
              <a:gd name="T8" fmla="*/ 0 w 16"/>
              <a:gd name="T9" fmla="*/ 2147483647 h 83"/>
              <a:gd name="T10" fmla="*/ 2147483647 w 16"/>
              <a:gd name="T11" fmla="*/ 2147483647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3"/>
              <a:gd name="T20" fmla="*/ 16 w 16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3">
                <a:moveTo>
                  <a:pt x="4" y="82"/>
                </a:moveTo>
                <a:lnTo>
                  <a:pt x="9" y="82"/>
                </a:lnTo>
                <a:lnTo>
                  <a:pt x="15" y="0"/>
                </a:lnTo>
                <a:lnTo>
                  <a:pt x="4" y="0"/>
                </a:lnTo>
                <a:lnTo>
                  <a:pt x="0" y="82"/>
                </a:lnTo>
                <a:lnTo>
                  <a:pt x="4" y="82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0" name="Freeform 24"/>
          <p:cNvSpPr>
            <a:spLocks/>
          </p:cNvSpPr>
          <p:nvPr/>
        </p:nvSpPr>
        <p:spPr bwMode="auto">
          <a:xfrm>
            <a:off x="4438650" y="3165475"/>
            <a:ext cx="77788" cy="80963"/>
          </a:xfrm>
          <a:custGeom>
            <a:avLst/>
            <a:gdLst>
              <a:gd name="T0" fmla="*/ 2147483647 w 49"/>
              <a:gd name="T1" fmla="*/ 2147483647 h 51"/>
              <a:gd name="T2" fmla="*/ 2147483647 w 49"/>
              <a:gd name="T3" fmla="*/ 2147483647 h 51"/>
              <a:gd name="T4" fmla="*/ 2147483647 w 49"/>
              <a:gd name="T5" fmla="*/ 2147483647 h 51"/>
              <a:gd name="T6" fmla="*/ 0 w 49"/>
              <a:gd name="T7" fmla="*/ 0 h 51"/>
              <a:gd name="T8" fmla="*/ 2147483647 w 49"/>
              <a:gd name="T9" fmla="*/ 2147483647 h 51"/>
              <a:gd name="T10" fmla="*/ 2147483647 w 49"/>
              <a:gd name="T11" fmla="*/ 2147483647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51"/>
              <a:gd name="T20" fmla="*/ 49 w 49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51">
                <a:moveTo>
                  <a:pt x="21" y="50"/>
                </a:moveTo>
                <a:lnTo>
                  <a:pt x="48" y="2"/>
                </a:lnTo>
                <a:lnTo>
                  <a:pt x="21" y="50"/>
                </a:lnTo>
                <a:lnTo>
                  <a:pt x="0" y="0"/>
                </a:lnTo>
                <a:lnTo>
                  <a:pt x="48" y="2"/>
                </a:lnTo>
                <a:lnTo>
                  <a:pt x="21" y="5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1" name="Freeform 25"/>
          <p:cNvSpPr>
            <a:spLocks/>
          </p:cNvSpPr>
          <p:nvPr/>
        </p:nvSpPr>
        <p:spPr bwMode="auto">
          <a:xfrm>
            <a:off x="5059363" y="3022600"/>
            <a:ext cx="23812" cy="134938"/>
          </a:xfrm>
          <a:custGeom>
            <a:avLst/>
            <a:gdLst>
              <a:gd name="T0" fmla="*/ 2147483647 w 15"/>
              <a:gd name="T1" fmla="*/ 2147483647 h 84"/>
              <a:gd name="T2" fmla="*/ 2147483647 w 15"/>
              <a:gd name="T3" fmla="*/ 2147483647 h 84"/>
              <a:gd name="T4" fmla="*/ 2147483647 w 15"/>
              <a:gd name="T5" fmla="*/ 0 h 84"/>
              <a:gd name="T6" fmla="*/ 2147483647 w 15"/>
              <a:gd name="T7" fmla="*/ 0 h 84"/>
              <a:gd name="T8" fmla="*/ 0 w 15"/>
              <a:gd name="T9" fmla="*/ 2147483647 h 84"/>
              <a:gd name="T10" fmla="*/ 2147483647 w 15"/>
              <a:gd name="T11" fmla="*/ 2147483647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84"/>
              <a:gd name="T20" fmla="*/ 15 w 15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84">
                <a:moveTo>
                  <a:pt x="5" y="83"/>
                </a:moveTo>
                <a:lnTo>
                  <a:pt x="9" y="83"/>
                </a:lnTo>
                <a:lnTo>
                  <a:pt x="14" y="0"/>
                </a:lnTo>
                <a:lnTo>
                  <a:pt x="5" y="0"/>
                </a:lnTo>
                <a:lnTo>
                  <a:pt x="0" y="83"/>
                </a:lnTo>
                <a:lnTo>
                  <a:pt x="5" y="83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2" name="Freeform 26"/>
          <p:cNvSpPr>
            <a:spLocks/>
          </p:cNvSpPr>
          <p:nvPr/>
        </p:nvSpPr>
        <p:spPr bwMode="auto">
          <a:xfrm>
            <a:off x="5024438" y="3155950"/>
            <a:ext cx="76200" cy="80963"/>
          </a:xfrm>
          <a:custGeom>
            <a:avLst/>
            <a:gdLst>
              <a:gd name="T0" fmla="*/ 2147483647 w 48"/>
              <a:gd name="T1" fmla="*/ 2147483647 h 51"/>
              <a:gd name="T2" fmla="*/ 2147483647 w 48"/>
              <a:gd name="T3" fmla="*/ 2147483647 h 51"/>
              <a:gd name="T4" fmla="*/ 2147483647 w 48"/>
              <a:gd name="T5" fmla="*/ 2147483647 h 51"/>
              <a:gd name="T6" fmla="*/ 0 w 48"/>
              <a:gd name="T7" fmla="*/ 0 h 51"/>
              <a:gd name="T8" fmla="*/ 2147483647 w 48"/>
              <a:gd name="T9" fmla="*/ 2147483647 h 51"/>
              <a:gd name="T10" fmla="*/ 2147483647 w 48"/>
              <a:gd name="T11" fmla="*/ 2147483647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51"/>
              <a:gd name="T20" fmla="*/ 48 w 48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51">
                <a:moveTo>
                  <a:pt x="21" y="50"/>
                </a:moveTo>
                <a:lnTo>
                  <a:pt x="47" y="3"/>
                </a:lnTo>
                <a:lnTo>
                  <a:pt x="21" y="50"/>
                </a:lnTo>
                <a:lnTo>
                  <a:pt x="0" y="0"/>
                </a:lnTo>
                <a:lnTo>
                  <a:pt x="47" y="3"/>
                </a:lnTo>
                <a:lnTo>
                  <a:pt x="21" y="5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3" name="Freeform 27"/>
          <p:cNvSpPr>
            <a:spLocks/>
          </p:cNvSpPr>
          <p:nvPr/>
        </p:nvSpPr>
        <p:spPr bwMode="auto">
          <a:xfrm>
            <a:off x="4865688" y="3341688"/>
            <a:ext cx="25400" cy="133350"/>
          </a:xfrm>
          <a:custGeom>
            <a:avLst/>
            <a:gdLst>
              <a:gd name="T0" fmla="*/ 2147483647 w 15"/>
              <a:gd name="T1" fmla="*/ 2147483647 h 84"/>
              <a:gd name="T2" fmla="*/ 2147483647 w 15"/>
              <a:gd name="T3" fmla="*/ 2147483647 h 84"/>
              <a:gd name="T4" fmla="*/ 2147483647 w 15"/>
              <a:gd name="T5" fmla="*/ 0 h 84"/>
              <a:gd name="T6" fmla="*/ 2147483647 w 15"/>
              <a:gd name="T7" fmla="*/ 0 h 84"/>
              <a:gd name="T8" fmla="*/ 0 w 15"/>
              <a:gd name="T9" fmla="*/ 2147483647 h 84"/>
              <a:gd name="T10" fmla="*/ 2147483647 w 15"/>
              <a:gd name="T11" fmla="*/ 2147483647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84"/>
              <a:gd name="T20" fmla="*/ 15 w 15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84">
                <a:moveTo>
                  <a:pt x="4" y="83"/>
                </a:moveTo>
                <a:lnTo>
                  <a:pt x="8" y="83"/>
                </a:lnTo>
                <a:lnTo>
                  <a:pt x="14" y="0"/>
                </a:lnTo>
                <a:lnTo>
                  <a:pt x="4" y="0"/>
                </a:lnTo>
                <a:lnTo>
                  <a:pt x="0" y="83"/>
                </a:lnTo>
                <a:lnTo>
                  <a:pt x="4" y="83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4" name="Freeform 28"/>
          <p:cNvSpPr>
            <a:spLocks/>
          </p:cNvSpPr>
          <p:nvPr/>
        </p:nvSpPr>
        <p:spPr bwMode="auto">
          <a:xfrm>
            <a:off x="4832350" y="3475038"/>
            <a:ext cx="77788" cy="82550"/>
          </a:xfrm>
          <a:custGeom>
            <a:avLst/>
            <a:gdLst>
              <a:gd name="T0" fmla="*/ 2147483647 w 49"/>
              <a:gd name="T1" fmla="*/ 2147483647 h 52"/>
              <a:gd name="T2" fmla="*/ 2147483647 w 49"/>
              <a:gd name="T3" fmla="*/ 2147483647 h 52"/>
              <a:gd name="T4" fmla="*/ 2147483647 w 49"/>
              <a:gd name="T5" fmla="*/ 2147483647 h 52"/>
              <a:gd name="T6" fmla="*/ 0 w 49"/>
              <a:gd name="T7" fmla="*/ 0 h 52"/>
              <a:gd name="T8" fmla="*/ 2147483647 w 49"/>
              <a:gd name="T9" fmla="*/ 2147483647 h 52"/>
              <a:gd name="T10" fmla="*/ 2147483647 w 49"/>
              <a:gd name="T11" fmla="*/ 2147483647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52"/>
              <a:gd name="T20" fmla="*/ 49 w 49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52">
                <a:moveTo>
                  <a:pt x="21" y="51"/>
                </a:moveTo>
                <a:lnTo>
                  <a:pt x="48" y="2"/>
                </a:lnTo>
                <a:lnTo>
                  <a:pt x="21" y="51"/>
                </a:lnTo>
                <a:lnTo>
                  <a:pt x="0" y="0"/>
                </a:lnTo>
                <a:lnTo>
                  <a:pt x="48" y="2"/>
                </a:lnTo>
                <a:lnTo>
                  <a:pt x="21" y="51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5" name="Freeform 29"/>
          <p:cNvSpPr>
            <a:spLocks/>
          </p:cNvSpPr>
          <p:nvPr/>
        </p:nvSpPr>
        <p:spPr bwMode="auto">
          <a:xfrm>
            <a:off x="4662488" y="3348038"/>
            <a:ext cx="25400" cy="131762"/>
          </a:xfrm>
          <a:custGeom>
            <a:avLst/>
            <a:gdLst>
              <a:gd name="T0" fmla="*/ 2147483647 w 16"/>
              <a:gd name="T1" fmla="*/ 2147483647 h 84"/>
              <a:gd name="T2" fmla="*/ 2147483647 w 16"/>
              <a:gd name="T3" fmla="*/ 2147483647 h 84"/>
              <a:gd name="T4" fmla="*/ 2147483647 w 16"/>
              <a:gd name="T5" fmla="*/ 0 h 84"/>
              <a:gd name="T6" fmla="*/ 0 w 16"/>
              <a:gd name="T7" fmla="*/ 0 h 84"/>
              <a:gd name="T8" fmla="*/ 0 w 16"/>
              <a:gd name="T9" fmla="*/ 2147483647 h 84"/>
              <a:gd name="T10" fmla="*/ 2147483647 w 16"/>
              <a:gd name="T11" fmla="*/ 2147483647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4"/>
              <a:gd name="T20" fmla="*/ 16 w 16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4">
                <a:moveTo>
                  <a:pt x="8" y="83"/>
                </a:moveTo>
                <a:lnTo>
                  <a:pt x="15" y="83"/>
                </a:lnTo>
                <a:lnTo>
                  <a:pt x="15" y="0"/>
                </a:lnTo>
                <a:lnTo>
                  <a:pt x="0" y="0"/>
                </a:lnTo>
                <a:lnTo>
                  <a:pt x="0" y="83"/>
                </a:lnTo>
                <a:lnTo>
                  <a:pt x="8" y="83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6" name="Freeform 30"/>
          <p:cNvSpPr>
            <a:spLocks/>
          </p:cNvSpPr>
          <p:nvPr/>
        </p:nvSpPr>
        <p:spPr bwMode="auto">
          <a:xfrm>
            <a:off x="4627563" y="3479800"/>
            <a:ext cx="77787" cy="80963"/>
          </a:xfrm>
          <a:custGeom>
            <a:avLst/>
            <a:gdLst>
              <a:gd name="T0" fmla="*/ 2147483647 w 49"/>
              <a:gd name="T1" fmla="*/ 2147483647 h 50"/>
              <a:gd name="T2" fmla="*/ 2147483647 w 49"/>
              <a:gd name="T3" fmla="*/ 2147483647 h 50"/>
              <a:gd name="T4" fmla="*/ 2147483647 w 49"/>
              <a:gd name="T5" fmla="*/ 2147483647 h 50"/>
              <a:gd name="T6" fmla="*/ 0 w 49"/>
              <a:gd name="T7" fmla="*/ 0 h 50"/>
              <a:gd name="T8" fmla="*/ 2147483647 w 49"/>
              <a:gd name="T9" fmla="*/ 2147483647 h 50"/>
              <a:gd name="T10" fmla="*/ 2147483647 w 49"/>
              <a:gd name="T11" fmla="*/ 2147483647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50"/>
              <a:gd name="T20" fmla="*/ 49 w 49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50">
                <a:moveTo>
                  <a:pt x="23" y="49"/>
                </a:moveTo>
                <a:lnTo>
                  <a:pt x="48" y="1"/>
                </a:lnTo>
                <a:lnTo>
                  <a:pt x="23" y="49"/>
                </a:lnTo>
                <a:lnTo>
                  <a:pt x="0" y="0"/>
                </a:lnTo>
                <a:lnTo>
                  <a:pt x="48" y="1"/>
                </a:lnTo>
                <a:lnTo>
                  <a:pt x="23" y="49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7" name="Freeform 31"/>
          <p:cNvSpPr>
            <a:spLocks/>
          </p:cNvSpPr>
          <p:nvPr/>
        </p:nvSpPr>
        <p:spPr bwMode="auto">
          <a:xfrm>
            <a:off x="4835525" y="3779838"/>
            <a:ext cx="23813" cy="133350"/>
          </a:xfrm>
          <a:custGeom>
            <a:avLst/>
            <a:gdLst>
              <a:gd name="T0" fmla="*/ 2147483647 w 16"/>
              <a:gd name="T1" fmla="*/ 2147483647 h 83"/>
              <a:gd name="T2" fmla="*/ 2147483647 w 16"/>
              <a:gd name="T3" fmla="*/ 2147483647 h 83"/>
              <a:gd name="T4" fmla="*/ 2147483647 w 16"/>
              <a:gd name="T5" fmla="*/ 0 h 83"/>
              <a:gd name="T6" fmla="*/ 2147483647 w 16"/>
              <a:gd name="T7" fmla="*/ 0 h 83"/>
              <a:gd name="T8" fmla="*/ 0 w 16"/>
              <a:gd name="T9" fmla="*/ 2147483647 h 83"/>
              <a:gd name="T10" fmla="*/ 2147483647 w 16"/>
              <a:gd name="T11" fmla="*/ 2147483647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3"/>
              <a:gd name="T20" fmla="*/ 16 w 16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3">
                <a:moveTo>
                  <a:pt x="8" y="82"/>
                </a:moveTo>
                <a:lnTo>
                  <a:pt x="11" y="82"/>
                </a:lnTo>
                <a:lnTo>
                  <a:pt x="15" y="0"/>
                </a:lnTo>
                <a:lnTo>
                  <a:pt x="4" y="0"/>
                </a:lnTo>
                <a:lnTo>
                  <a:pt x="0" y="82"/>
                </a:lnTo>
                <a:lnTo>
                  <a:pt x="8" y="82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8" name="Freeform 32"/>
          <p:cNvSpPr>
            <a:spLocks/>
          </p:cNvSpPr>
          <p:nvPr/>
        </p:nvSpPr>
        <p:spPr bwMode="auto">
          <a:xfrm>
            <a:off x="4799013" y="3914775"/>
            <a:ext cx="79375" cy="79375"/>
          </a:xfrm>
          <a:custGeom>
            <a:avLst/>
            <a:gdLst>
              <a:gd name="T0" fmla="*/ 2147483647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w 49"/>
              <a:gd name="T7" fmla="*/ 0 h 51"/>
              <a:gd name="T8" fmla="*/ 2147483647 w 49"/>
              <a:gd name="T9" fmla="*/ 0 h 51"/>
              <a:gd name="T10" fmla="*/ 2147483647 w 49"/>
              <a:gd name="T11" fmla="*/ 2147483647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51"/>
              <a:gd name="T20" fmla="*/ 49 w 49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51">
                <a:moveTo>
                  <a:pt x="23" y="50"/>
                </a:moveTo>
                <a:lnTo>
                  <a:pt x="48" y="0"/>
                </a:lnTo>
                <a:lnTo>
                  <a:pt x="23" y="50"/>
                </a:lnTo>
                <a:lnTo>
                  <a:pt x="0" y="0"/>
                </a:lnTo>
                <a:lnTo>
                  <a:pt x="48" y="0"/>
                </a:lnTo>
                <a:lnTo>
                  <a:pt x="23" y="5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49" name="Freeform 33"/>
          <p:cNvSpPr>
            <a:spLocks/>
          </p:cNvSpPr>
          <p:nvPr/>
        </p:nvSpPr>
        <p:spPr bwMode="auto">
          <a:xfrm>
            <a:off x="4672013" y="3778250"/>
            <a:ext cx="25400" cy="133350"/>
          </a:xfrm>
          <a:custGeom>
            <a:avLst/>
            <a:gdLst>
              <a:gd name="T0" fmla="*/ 2147483647 w 16"/>
              <a:gd name="T1" fmla="*/ 2147483647 h 84"/>
              <a:gd name="T2" fmla="*/ 2147483647 w 16"/>
              <a:gd name="T3" fmla="*/ 2147483647 h 84"/>
              <a:gd name="T4" fmla="*/ 2147483647 w 16"/>
              <a:gd name="T5" fmla="*/ 0 h 84"/>
              <a:gd name="T6" fmla="*/ 2147483647 w 16"/>
              <a:gd name="T7" fmla="*/ 0 h 84"/>
              <a:gd name="T8" fmla="*/ 0 w 16"/>
              <a:gd name="T9" fmla="*/ 2147483647 h 84"/>
              <a:gd name="T10" fmla="*/ 2147483647 w 16"/>
              <a:gd name="T11" fmla="*/ 2147483647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4"/>
              <a:gd name="T20" fmla="*/ 16 w 16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4">
                <a:moveTo>
                  <a:pt x="8" y="83"/>
                </a:moveTo>
                <a:lnTo>
                  <a:pt x="15" y="83"/>
                </a:lnTo>
                <a:lnTo>
                  <a:pt x="15" y="0"/>
                </a:lnTo>
                <a:lnTo>
                  <a:pt x="4" y="0"/>
                </a:lnTo>
                <a:lnTo>
                  <a:pt x="0" y="83"/>
                </a:lnTo>
                <a:lnTo>
                  <a:pt x="8" y="83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0" name="Freeform 34"/>
          <p:cNvSpPr>
            <a:spLocks/>
          </p:cNvSpPr>
          <p:nvPr/>
        </p:nvSpPr>
        <p:spPr bwMode="auto">
          <a:xfrm>
            <a:off x="4637088" y="3911600"/>
            <a:ext cx="79375" cy="79375"/>
          </a:xfrm>
          <a:custGeom>
            <a:avLst/>
            <a:gdLst>
              <a:gd name="T0" fmla="*/ 2147483647 w 49"/>
              <a:gd name="T1" fmla="*/ 2147483647 h 50"/>
              <a:gd name="T2" fmla="*/ 2147483647 w 49"/>
              <a:gd name="T3" fmla="*/ 2147483647 h 50"/>
              <a:gd name="T4" fmla="*/ 2147483647 w 49"/>
              <a:gd name="T5" fmla="*/ 2147483647 h 50"/>
              <a:gd name="T6" fmla="*/ 0 w 49"/>
              <a:gd name="T7" fmla="*/ 0 h 50"/>
              <a:gd name="T8" fmla="*/ 2147483647 w 49"/>
              <a:gd name="T9" fmla="*/ 2147483647 h 50"/>
              <a:gd name="T10" fmla="*/ 2147483647 w 49"/>
              <a:gd name="T11" fmla="*/ 2147483647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50"/>
              <a:gd name="T20" fmla="*/ 49 w 49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50">
                <a:moveTo>
                  <a:pt x="24" y="49"/>
                </a:moveTo>
                <a:lnTo>
                  <a:pt x="48" y="1"/>
                </a:lnTo>
                <a:lnTo>
                  <a:pt x="24" y="49"/>
                </a:lnTo>
                <a:lnTo>
                  <a:pt x="0" y="0"/>
                </a:lnTo>
                <a:lnTo>
                  <a:pt x="48" y="1"/>
                </a:lnTo>
                <a:lnTo>
                  <a:pt x="24" y="49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1" name="Freeform 35"/>
          <p:cNvSpPr>
            <a:spLocks/>
          </p:cNvSpPr>
          <p:nvPr/>
        </p:nvSpPr>
        <p:spPr bwMode="auto">
          <a:xfrm>
            <a:off x="4821238" y="4194175"/>
            <a:ext cx="25400" cy="134938"/>
          </a:xfrm>
          <a:custGeom>
            <a:avLst/>
            <a:gdLst>
              <a:gd name="T0" fmla="*/ 2147483647 w 16"/>
              <a:gd name="T1" fmla="*/ 2147483647 h 84"/>
              <a:gd name="T2" fmla="*/ 2147483647 w 16"/>
              <a:gd name="T3" fmla="*/ 2147483647 h 84"/>
              <a:gd name="T4" fmla="*/ 2147483647 w 16"/>
              <a:gd name="T5" fmla="*/ 0 h 84"/>
              <a:gd name="T6" fmla="*/ 2147483647 w 16"/>
              <a:gd name="T7" fmla="*/ 0 h 84"/>
              <a:gd name="T8" fmla="*/ 0 w 16"/>
              <a:gd name="T9" fmla="*/ 2147483647 h 84"/>
              <a:gd name="T10" fmla="*/ 2147483647 w 16"/>
              <a:gd name="T11" fmla="*/ 2147483647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4"/>
              <a:gd name="T20" fmla="*/ 16 w 16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4">
                <a:moveTo>
                  <a:pt x="5" y="83"/>
                </a:moveTo>
                <a:lnTo>
                  <a:pt x="11" y="83"/>
                </a:lnTo>
                <a:lnTo>
                  <a:pt x="15" y="0"/>
                </a:lnTo>
                <a:lnTo>
                  <a:pt x="2" y="0"/>
                </a:lnTo>
                <a:lnTo>
                  <a:pt x="0" y="83"/>
                </a:lnTo>
                <a:lnTo>
                  <a:pt x="5" y="83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2" name="Freeform 36"/>
          <p:cNvSpPr>
            <a:spLocks/>
          </p:cNvSpPr>
          <p:nvPr/>
        </p:nvSpPr>
        <p:spPr bwMode="auto">
          <a:xfrm>
            <a:off x="4784725" y="4329113"/>
            <a:ext cx="79375" cy="79375"/>
          </a:xfrm>
          <a:custGeom>
            <a:avLst/>
            <a:gdLst>
              <a:gd name="T0" fmla="*/ 2147483647 w 50"/>
              <a:gd name="T1" fmla="*/ 2147483647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0 w 50"/>
              <a:gd name="T7" fmla="*/ 0 h 50"/>
              <a:gd name="T8" fmla="*/ 2147483647 w 50"/>
              <a:gd name="T9" fmla="*/ 2147483647 h 50"/>
              <a:gd name="T10" fmla="*/ 2147483647 w 50"/>
              <a:gd name="T11" fmla="*/ 2147483647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50"/>
              <a:gd name="T20" fmla="*/ 50 w 50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50">
                <a:moveTo>
                  <a:pt x="25" y="49"/>
                </a:moveTo>
                <a:lnTo>
                  <a:pt x="49" y="1"/>
                </a:lnTo>
                <a:lnTo>
                  <a:pt x="25" y="49"/>
                </a:lnTo>
                <a:lnTo>
                  <a:pt x="0" y="0"/>
                </a:lnTo>
                <a:lnTo>
                  <a:pt x="49" y="1"/>
                </a:lnTo>
                <a:lnTo>
                  <a:pt x="25" y="49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3" name="Freeform 37"/>
          <p:cNvSpPr>
            <a:spLocks/>
          </p:cNvSpPr>
          <p:nvPr/>
        </p:nvSpPr>
        <p:spPr bwMode="auto">
          <a:xfrm>
            <a:off x="4694238" y="4205288"/>
            <a:ext cx="25400" cy="131762"/>
          </a:xfrm>
          <a:custGeom>
            <a:avLst/>
            <a:gdLst>
              <a:gd name="T0" fmla="*/ 2147483647 w 15"/>
              <a:gd name="T1" fmla="*/ 2147483647 h 84"/>
              <a:gd name="T2" fmla="*/ 2147483647 w 15"/>
              <a:gd name="T3" fmla="*/ 2147483647 h 84"/>
              <a:gd name="T4" fmla="*/ 2147483647 w 15"/>
              <a:gd name="T5" fmla="*/ 0 h 84"/>
              <a:gd name="T6" fmla="*/ 0 w 15"/>
              <a:gd name="T7" fmla="*/ 0 h 84"/>
              <a:gd name="T8" fmla="*/ 2147483647 w 15"/>
              <a:gd name="T9" fmla="*/ 2147483647 h 84"/>
              <a:gd name="T10" fmla="*/ 2147483647 w 15"/>
              <a:gd name="T11" fmla="*/ 2147483647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84"/>
              <a:gd name="T20" fmla="*/ 15 w 15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84">
                <a:moveTo>
                  <a:pt x="8" y="83"/>
                </a:moveTo>
                <a:lnTo>
                  <a:pt x="14" y="83"/>
                </a:lnTo>
                <a:lnTo>
                  <a:pt x="8" y="0"/>
                </a:lnTo>
                <a:lnTo>
                  <a:pt x="0" y="0"/>
                </a:lnTo>
                <a:lnTo>
                  <a:pt x="4" y="83"/>
                </a:lnTo>
                <a:lnTo>
                  <a:pt x="8" y="83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4" name="Freeform 38"/>
          <p:cNvSpPr>
            <a:spLocks/>
          </p:cNvSpPr>
          <p:nvPr/>
        </p:nvSpPr>
        <p:spPr bwMode="auto">
          <a:xfrm>
            <a:off x="4662488" y="4337050"/>
            <a:ext cx="77787" cy="80963"/>
          </a:xfrm>
          <a:custGeom>
            <a:avLst/>
            <a:gdLst>
              <a:gd name="T0" fmla="*/ 2147483647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w 49"/>
              <a:gd name="T7" fmla="*/ 2147483647 h 51"/>
              <a:gd name="T8" fmla="*/ 2147483647 w 49"/>
              <a:gd name="T9" fmla="*/ 0 h 51"/>
              <a:gd name="T10" fmla="*/ 2147483647 w 49"/>
              <a:gd name="T11" fmla="*/ 2147483647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51"/>
              <a:gd name="T20" fmla="*/ 49 w 49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51">
                <a:moveTo>
                  <a:pt x="26" y="50"/>
                </a:moveTo>
                <a:lnTo>
                  <a:pt x="48" y="0"/>
                </a:lnTo>
                <a:lnTo>
                  <a:pt x="26" y="50"/>
                </a:lnTo>
                <a:lnTo>
                  <a:pt x="0" y="2"/>
                </a:lnTo>
                <a:lnTo>
                  <a:pt x="48" y="0"/>
                </a:lnTo>
                <a:lnTo>
                  <a:pt x="26" y="50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5" name="Freeform 39"/>
          <p:cNvSpPr>
            <a:spLocks/>
          </p:cNvSpPr>
          <p:nvPr/>
        </p:nvSpPr>
        <p:spPr bwMode="auto">
          <a:xfrm>
            <a:off x="4845050" y="2941638"/>
            <a:ext cx="38100" cy="134937"/>
          </a:xfrm>
          <a:custGeom>
            <a:avLst/>
            <a:gdLst>
              <a:gd name="T0" fmla="*/ 2147483647 w 23"/>
              <a:gd name="T1" fmla="*/ 2147483647 h 85"/>
              <a:gd name="T2" fmla="*/ 2147483647 w 23"/>
              <a:gd name="T3" fmla="*/ 2147483647 h 85"/>
              <a:gd name="T4" fmla="*/ 2147483647 w 23"/>
              <a:gd name="T5" fmla="*/ 0 h 85"/>
              <a:gd name="T6" fmla="*/ 0 w 23"/>
              <a:gd name="T7" fmla="*/ 2147483647 h 85"/>
              <a:gd name="T8" fmla="*/ 2147483647 w 23"/>
              <a:gd name="T9" fmla="*/ 2147483647 h 85"/>
              <a:gd name="T10" fmla="*/ 2147483647 w 23"/>
              <a:gd name="T11" fmla="*/ 2147483647 h 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85"/>
              <a:gd name="T20" fmla="*/ 23 w 23"/>
              <a:gd name="T21" fmla="*/ 85 h 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85">
                <a:moveTo>
                  <a:pt x="18" y="83"/>
                </a:moveTo>
                <a:lnTo>
                  <a:pt x="22" y="82"/>
                </a:lnTo>
                <a:lnTo>
                  <a:pt x="8" y="0"/>
                </a:lnTo>
                <a:lnTo>
                  <a:pt x="0" y="2"/>
                </a:lnTo>
                <a:lnTo>
                  <a:pt x="15" y="84"/>
                </a:lnTo>
                <a:lnTo>
                  <a:pt x="18" y="83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6" name="Freeform 40"/>
          <p:cNvSpPr>
            <a:spLocks/>
          </p:cNvSpPr>
          <p:nvPr/>
        </p:nvSpPr>
        <p:spPr bwMode="auto">
          <a:xfrm>
            <a:off x="4840288" y="3065463"/>
            <a:ext cx="76200" cy="88900"/>
          </a:xfrm>
          <a:custGeom>
            <a:avLst/>
            <a:gdLst>
              <a:gd name="T0" fmla="*/ 2147483647 w 47"/>
              <a:gd name="T1" fmla="*/ 2147483647 h 56"/>
              <a:gd name="T2" fmla="*/ 2147483647 w 47"/>
              <a:gd name="T3" fmla="*/ 0 h 56"/>
              <a:gd name="T4" fmla="*/ 2147483647 w 47"/>
              <a:gd name="T5" fmla="*/ 2147483647 h 56"/>
              <a:gd name="T6" fmla="*/ 0 w 47"/>
              <a:gd name="T7" fmla="*/ 2147483647 h 56"/>
              <a:gd name="T8" fmla="*/ 2147483647 w 47"/>
              <a:gd name="T9" fmla="*/ 0 h 56"/>
              <a:gd name="T10" fmla="*/ 2147483647 w 47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56"/>
              <a:gd name="T20" fmla="*/ 47 w 47"/>
              <a:gd name="T21" fmla="*/ 56 h 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56">
                <a:moveTo>
                  <a:pt x="32" y="55"/>
                </a:moveTo>
                <a:lnTo>
                  <a:pt x="46" y="0"/>
                </a:lnTo>
                <a:lnTo>
                  <a:pt x="32" y="55"/>
                </a:lnTo>
                <a:lnTo>
                  <a:pt x="0" y="12"/>
                </a:lnTo>
                <a:lnTo>
                  <a:pt x="46" y="0"/>
                </a:lnTo>
                <a:lnTo>
                  <a:pt x="32" y="55"/>
                </a:lnTo>
              </a:path>
            </a:pathLst>
          </a:custGeom>
          <a:solidFill>
            <a:srgbClr val="FFF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7" name="Freeform 41"/>
          <p:cNvSpPr>
            <a:spLocks/>
          </p:cNvSpPr>
          <p:nvPr/>
        </p:nvSpPr>
        <p:spPr bwMode="auto">
          <a:xfrm>
            <a:off x="3905250" y="2216150"/>
            <a:ext cx="515938" cy="276225"/>
          </a:xfrm>
          <a:custGeom>
            <a:avLst/>
            <a:gdLst>
              <a:gd name="T0" fmla="*/ 2147483647 w 324"/>
              <a:gd name="T1" fmla="*/ 2147483647 h 174"/>
              <a:gd name="T2" fmla="*/ 2147483647 w 324"/>
              <a:gd name="T3" fmla="*/ 0 h 174"/>
              <a:gd name="T4" fmla="*/ 2147483647 w 324"/>
              <a:gd name="T5" fmla="*/ 2147483647 h 174"/>
              <a:gd name="T6" fmla="*/ 0 w 324"/>
              <a:gd name="T7" fmla="*/ 2147483647 h 174"/>
              <a:gd name="T8" fmla="*/ 2147483647 w 3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174"/>
              <a:gd name="T17" fmla="*/ 324 w 3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174">
                <a:moveTo>
                  <a:pt x="323" y="151"/>
                </a:moveTo>
                <a:lnTo>
                  <a:pt x="30" y="0"/>
                </a:lnTo>
                <a:lnTo>
                  <a:pt x="88" y="101"/>
                </a:lnTo>
                <a:lnTo>
                  <a:pt x="0" y="173"/>
                </a:lnTo>
                <a:lnTo>
                  <a:pt x="323" y="151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8" name="Freeform 42"/>
          <p:cNvSpPr>
            <a:spLocks/>
          </p:cNvSpPr>
          <p:nvPr/>
        </p:nvSpPr>
        <p:spPr bwMode="auto">
          <a:xfrm>
            <a:off x="3541713" y="3159125"/>
            <a:ext cx="515937" cy="276225"/>
          </a:xfrm>
          <a:custGeom>
            <a:avLst/>
            <a:gdLst>
              <a:gd name="T0" fmla="*/ 2147483647 w 325"/>
              <a:gd name="T1" fmla="*/ 2147483647 h 174"/>
              <a:gd name="T2" fmla="*/ 2147483647 w 325"/>
              <a:gd name="T3" fmla="*/ 0 h 174"/>
              <a:gd name="T4" fmla="*/ 2147483647 w 325"/>
              <a:gd name="T5" fmla="*/ 2147483647 h 174"/>
              <a:gd name="T6" fmla="*/ 0 w 325"/>
              <a:gd name="T7" fmla="*/ 2147483647 h 174"/>
              <a:gd name="T8" fmla="*/ 2147483647 w 325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5"/>
              <a:gd name="T16" fmla="*/ 0 h 174"/>
              <a:gd name="T17" fmla="*/ 325 w 325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5" h="174">
                <a:moveTo>
                  <a:pt x="324" y="151"/>
                </a:moveTo>
                <a:lnTo>
                  <a:pt x="29" y="0"/>
                </a:lnTo>
                <a:lnTo>
                  <a:pt x="88" y="101"/>
                </a:lnTo>
                <a:lnTo>
                  <a:pt x="0" y="173"/>
                </a:lnTo>
                <a:lnTo>
                  <a:pt x="324" y="151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59" name="Freeform 43"/>
          <p:cNvSpPr>
            <a:spLocks/>
          </p:cNvSpPr>
          <p:nvPr/>
        </p:nvSpPr>
        <p:spPr bwMode="auto">
          <a:xfrm>
            <a:off x="3829050" y="4111625"/>
            <a:ext cx="495300" cy="404813"/>
          </a:xfrm>
          <a:custGeom>
            <a:avLst/>
            <a:gdLst>
              <a:gd name="T0" fmla="*/ 2147483647 w 311"/>
              <a:gd name="T1" fmla="*/ 0 h 255"/>
              <a:gd name="T2" fmla="*/ 0 w 311"/>
              <a:gd name="T3" fmla="*/ 2147483647 h 255"/>
              <a:gd name="T4" fmla="*/ 2147483647 w 311"/>
              <a:gd name="T5" fmla="*/ 2147483647 h 255"/>
              <a:gd name="T6" fmla="*/ 2147483647 w 311"/>
              <a:gd name="T7" fmla="*/ 2147483647 h 255"/>
              <a:gd name="T8" fmla="*/ 2147483647 w 311"/>
              <a:gd name="T9" fmla="*/ 0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"/>
              <a:gd name="T16" fmla="*/ 0 h 255"/>
              <a:gd name="T17" fmla="*/ 311 w 311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" h="255">
                <a:moveTo>
                  <a:pt x="310" y="0"/>
                </a:moveTo>
                <a:lnTo>
                  <a:pt x="0" y="103"/>
                </a:lnTo>
                <a:lnTo>
                  <a:pt x="105" y="136"/>
                </a:lnTo>
                <a:lnTo>
                  <a:pt x="83" y="254"/>
                </a:lnTo>
                <a:lnTo>
                  <a:pt x="310" y="0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60" name="Freeform 44"/>
          <p:cNvSpPr>
            <a:spLocks/>
          </p:cNvSpPr>
          <p:nvPr/>
        </p:nvSpPr>
        <p:spPr bwMode="auto">
          <a:xfrm flipH="1">
            <a:off x="5272088" y="2208213"/>
            <a:ext cx="514350" cy="276225"/>
          </a:xfrm>
          <a:custGeom>
            <a:avLst/>
            <a:gdLst>
              <a:gd name="T0" fmla="*/ 2147483647 w 324"/>
              <a:gd name="T1" fmla="*/ 2147483647 h 174"/>
              <a:gd name="T2" fmla="*/ 2147483647 w 324"/>
              <a:gd name="T3" fmla="*/ 0 h 174"/>
              <a:gd name="T4" fmla="*/ 2147483647 w 324"/>
              <a:gd name="T5" fmla="*/ 2147483647 h 174"/>
              <a:gd name="T6" fmla="*/ 0 w 324"/>
              <a:gd name="T7" fmla="*/ 2147483647 h 174"/>
              <a:gd name="T8" fmla="*/ 2147483647 w 3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174"/>
              <a:gd name="T17" fmla="*/ 324 w 3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174">
                <a:moveTo>
                  <a:pt x="323" y="151"/>
                </a:moveTo>
                <a:lnTo>
                  <a:pt x="30" y="0"/>
                </a:lnTo>
                <a:lnTo>
                  <a:pt x="88" y="101"/>
                </a:lnTo>
                <a:lnTo>
                  <a:pt x="0" y="173"/>
                </a:lnTo>
                <a:lnTo>
                  <a:pt x="323" y="151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61" name="Freeform 45"/>
          <p:cNvSpPr>
            <a:spLocks/>
          </p:cNvSpPr>
          <p:nvPr/>
        </p:nvSpPr>
        <p:spPr bwMode="auto">
          <a:xfrm flipH="1">
            <a:off x="5370513" y="3149600"/>
            <a:ext cx="515937" cy="276225"/>
          </a:xfrm>
          <a:custGeom>
            <a:avLst/>
            <a:gdLst>
              <a:gd name="T0" fmla="*/ 2147483647 w 325"/>
              <a:gd name="T1" fmla="*/ 2147483647 h 174"/>
              <a:gd name="T2" fmla="*/ 2147483647 w 325"/>
              <a:gd name="T3" fmla="*/ 0 h 174"/>
              <a:gd name="T4" fmla="*/ 2147483647 w 325"/>
              <a:gd name="T5" fmla="*/ 2147483647 h 174"/>
              <a:gd name="T6" fmla="*/ 0 w 325"/>
              <a:gd name="T7" fmla="*/ 2147483647 h 174"/>
              <a:gd name="T8" fmla="*/ 2147483647 w 325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5"/>
              <a:gd name="T16" fmla="*/ 0 h 174"/>
              <a:gd name="T17" fmla="*/ 325 w 325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5" h="174">
                <a:moveTo>
                  <a:pt x="324" y="151"/>
                </a:moveTo>
                <a:lnTo>
                  <a:pt x="29" y="0"/>
                </a:lnTo>
                <a:lnTo>
                  <a:pt x="88" y="101"/>
                </a:lnTo>
                <a:lnTo>
                  <a:pt x="0" y="173"/>
                </a:lnTo>
                <a:lnTo>
                  <a:pt x="324" y="151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521262" name="Freeform 46"/>
          <p:cNvSpPr>
            <a:spLocks/>
          </p:cNvSpPr>
          <p:nvPr/>
        </p:nvSpPr>
        <p:spPr bwMode="auto">
          <a:xfrm flipH="1">
            <a:off x="5227638" y="4121150"/>
            <a:ext cx="493712" cy="404813"/>
          </a:xfrm>
          <a:custGeom>
            <a:avLst/>
            <a:gdLst>
              <a:gd name="T0" fmla="*/ 2147483647 w 311"/>
              <a:gd name="T1" fmla="*/ 0 h 255"/>
              <a:gd name="T2" fmla="*/ 0 w 311"/>
              <a:gd name="T3" fmla="*/ 2147483647 h 255"/>
              <a:gd name="T4" fmla="*/ 2147483647 w 311"/>
              <a:gd name="T5" fmla="*/ 2147483647 h 255"/>
              <a:gd name="T6" fmla="*/ 2147483647 w 311"/>
              <a:gd name="T7" fmla="*/ 2147483647 h 255"/>
              <a:gd name="T8" fmla="*/ 2147483647 w 311"/>
              <a:gd name="T9" fmla="*/ 0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1"/>
              <a:gd name="T16" fmla="*/ 0 h 255"/>
              <a:gd name="T17" fmla="*/ 311 w 311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1" h="255">
                <a:moveTo>
                  <a:pt x="310" y="0"/>
                </a:moveTo>
                <a:lnTo>
                  <a:pt x="0" y="103"/>
                </a:lnTo>
                <a:lnTo>
                  <a:pt x="105" y="136"/>
                </a:lnTo>
                <a:lnTo>
                  <a:pt x="83" y="254"/>
                </a:lnTo>
                <a:lnTo>
                  <a:pt x="310" y="0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9910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/>
              <a:t>Мама, как ты думаешь, что для меня опаснее?</a:t>
            </a:r>
          </a:p>
        </p:txBody>
      </p:sp>
      <p:pic>
        <p:nvPicPr>
          <p:cNvPr id="939011" name="Picture 4" descr="http://cs407729.userapi.com/v407729782/3493/Auv0PD1POa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95563"/>
            <a:ext cx="435768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6" descr="http://img1.liveinternet.ru/images/attach/b/2/24/189/24189710_koma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357438"/>
            <a:ext cx="23574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2" name="Picture 2" descr="http://img0.liveinternet.ru/images/foto/b/3/apps/0/43/43252_afrikanskii_sl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4925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250825" y="4581525"/>
            <a:ext cx="316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i="1" smtClean="0">
                <a:solidFill>
                  <a:srgbClr val="FF0000"/>
                </a:solidFill>
              </a:rPr>
              <a:t>Инфекция</a:t>
            </a:r>
          </a:p>
        </p:txBody>
      </p:sp>
      <p:sp>
        <p:nvSpPr>
          <p:cNvPr id="939015" name="Text Box 7"/>
          <p:cNvSpPr txBox="1">
            <a:spLocks noChangeArrowheads="1"/>
          </p:cNvSpPr>
          <p:nvPr/>
        </p:nvSpPr>
        <p:spPr bwMode="auto">
          <a:xfrm>
            <a:off x="6732588" y="4508500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i="1" smtClean="0">
                <a:solidFill>
                  <a:srgbClr val="FF0000"/>
                </a:solidFill>
              </a:rPr>
              <a:t>Вакцинация</a:t>
            </a:r>
          </a:p>
        </p:txBody>
      </p:sp>
    </p:spTree>
    <p:extLst>
      <p:ext uri="{BB962C8B-B14F-4D97-AF65-F5344CB8AC3E}">
        <p14:creationId xmlns:p14="http://schemas.microsoft.com/office/powerpoint/2010/main" val="34815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41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8156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601663"/>
            <a:ext cx="8710612" cy="4084637"/>
          </a:xfrm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ru-RU" altLang="ru-RU" smtClean="0">
                <a:latin typeface="Arial" pitchFamily="34" charset="0"/>
                <a:cs typeface="Arial" pitchFamily="34" charset="0"/>
              </a:rPr>
              <a:t>				</a:t>
            </a:r>
            <a:r>
              <a:rPr lang="ru-RU" altLang="ru-RU" sz="2800" smtClean="0">
                <a:latin typeface="Arial" pitchFamily="34" charset="0"/>
                <a:cs typeface="Arial" pitchFamily="34" charset="0"/>
              </a:rPr>
              <a:t>в холодное время года поражает до 15% населения земного шара. Ежегодно в мире болеет до 500 млн. человек, 2 миллиона – умирают. В России ежегодно регистрируют от 27,3 до 41,2 млн. заболевших гриппом и ОРВИ. Каждый 6-7 россиянин вовлекается в эпидемический процесс.</a:t>
            </a:r>
          </a:p>
        </p:txBody>
      </p:sp>
      <p:sp>
        <p:nvSpPr>
          <p:cNvPr id="4" name="Text Box 81"/>
          <p:cNvSpPr txBox="1">
            <a:spLocks noChangeArrowheads="1"/>
          </p:cNvSpPr>
          <p:nvPr/>
        </p:nvSpPr>
        <p:spPr bwMode="auto">
          <a:xfrm>
            <a:off x="266700" y="774700"/>
            <a:ext cx="3619500" cy="596900"/>
          </a:xfrm>
          <a:prstGeom prst="rect">
            <a:avLst/>
          </a:prstGeom>
          <a:gradFill rotWithShape="0">
            <a:gsLst>
              <a:gs pos="0">
                <a:srgbClr val="FF5050"/>
              </a:gs>
              <a:gs pos="50000">
                <a:schemeClr val="bg1"/>
              </a:gs>
              <a:gs pos="100000">
                <a:srgbClr val="FF505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prstClr val="black"/>
                </a:solidFill>
                <a:latin typeface="Arial" charset="0"/>
              </a:rPr>
              <a:t>Грипп – инфекция</a:t>
            </a:r>
            <a:endParaRPr lang="ru-RU" sz="2800" b="1" i="1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25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33475"/>
            <a:ext cx="9144000" cy="461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ru-RU" sz="2400" b="1" smtClean="0"/>
              <a:t>Каждый год  гриппом заболевает 100 млн. человек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1450" y="4646613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smtClean="0">
                <a:solidFill>
                  <a:prstClr val="black"/>
                </a:solidFill>
                <a:latin typeface="Arial" pitchFamily="34" charset="0"/>
              </a:rPr>
              <a:t>Каждый десятый взрослый</a:t>
            </a:r>
            <a:endParaRPr lang="en-GB" altLang="ru-RU" sz="2000" b="1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48050" y="4646613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ru-RU" sz="2000" b="1" smtClean="0">
                <a:solidFill>
                  <a:prstClr val="black"/>
                </a:solidFill>
                <a:latin typeface="Arial" pitchFamily="34" charset="0"/>
              </a:rPr>
              <a:t>Каждый третий ребенок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962650" y="4646613"/>
            <a:ext cx="297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smtClean="0">
                <a:solidFill>
                  <a:prstClr val="black"/>
                </a:solidFill>
                <a:latin typeface="Arial" pitchFamily="34" charset="0"/>
              </a:rPr>
              <a:t>Десять смертельных случаев </a:t>
            </a:r>
            <a:br>
              <a:rPr lang="en-US" altLang="ru-RU" sz="2000" b="1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en-US" altLang="ru-RU" sz="2000" b="1" smtClean="0">
                <a:solidFill>
                  <a:prstClr val="black"/>
                </a:solidFill>
                <a:latin typeface="Arial" pitchFamily="34" charset="0"/>
              </a:rPr>
              <a:t>на 40 000 человек</a:t>
            </a:r>
            <a:endParaRPr lang="en-GB" altLang="ru-RU" sz="2000" b="1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8438" name="Picture 6" descr="BottleMenatR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714500"/>
            <a:ext cx="87852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0588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prstClr val="black"/>
                </a:solidFill>
                <a:latin typeface="Arial" charset="0"/>
                <a:cs typeface="Arial" charset="0"/>
              </a:rPr>
              <a:t>Заболеть </a:t>
            </a:r>
            <a:r>
              <a:rPr lang="ru-RU" sz="3600" b="1">
                <a:solidFill>
                  <a:prstClr val="black"/>
                </a:solidFill>
                <a:latin typeface="Arial" charset="0"/>
                <a:cs typeface="Arial" charset="0"/>
              </a:rPr>
              <a:t>гриппом </a:t>
            </a:r>
            <a:r>
              <a:rPr lang="en-US" sz="3600" b="1">
                <a:solidFill>
                  <a:prstClr val="black"/>
                </a:solidFill>
                <a:latin typeface="Arial" charset="0"/>
                <a:cs typeface="Arial" charset="0"/>
              </a:rPr>
              <a:t>рискует каждый</a:t>
            </a:r>
            <a:endParaRPr lang="ru-RU" sz="36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822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11" descr="D:\Sutochnikova_OA\documents\Мои документы\Мои рисунки\грипп 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1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3" name="Rectangle 9"/>
          <p:cNvSpPr>
            <a:spLocks noGrp="1"/>
          </p:cNvSpPr>
          <p:nvPr>
            <p:ph type="body" idx="4294967295"/>
          </p:nvPr>
        </p:nvSpPr>
        <p:spPr>
          <a:xfrm>
            <a:off x="0" y="642938"/>
            <a:ext cx="3714750" cy="6215062"/>
          </a:xfrm>
          <a:solidFill>
            <a:srgbClr val="FFFFFF">
              <a:alpha val="0"/>
            </a:srgbClr>
          </a:solidFill>
        </p:spPr>
        <p:txBody>
          <a:bodyPr rIns="131969" rtlCol="0">
            <a:noAutofit/>
          </a:bodyPr>
          <a:lstStyle/>
          <a:p>
            <a:pPr marL="309302" indent="353715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Вирус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гриппа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 А</a:t>
            </a: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sym typeface="Arial Bold" charset="0"/>
            </a:endParaRPr>
          </a:p>
          <a:p>
            <a:pPr marL="309302" indent="353715"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sym typeface="Arial Bold" charset="0"/>
            </a:endParaRPr>
          </a:p>
          <a:p>
            <a:pPr marL="309302" indent="353715"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sym typeface="Arial Bold" charset="0"/>
            </a:endParaRPr>
          </a:p>
          <a:p>
            <a:pPr marL="309302" indent="353715"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sym typeface="Arial Bold" charset="0"/>
            </a:endParaRPr>
          </a:p>
          <a:p>
            <a:pPr marL="309302" indent="353715"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sym typeface="Arial Bold" charset="0"/>
            </a:endParaRPr>
          </a:p>
          <a:p>
            <a:pPr marL="309302" indent="353715"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Вирус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гриппа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 В</a:t>
            </a:r>
          </a:p>
          <a:p>
            <a:pPr marL="309302" indent="353715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sym typeface="Arial Bold" charset="0"/>
            </a:endParaRPr>
          </a:p>
          <a:p>
            <a:pPr marL="309302" indent="353715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sym typeface="Arial Bold" charset="0"/>
            </a:endParaRPr>
          </a:p>
          <a:p>
            <a:pPr marL="309302" indent="353715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sym typeface="Arial Bold" charset="0"/>
            </a:endParaRPr>
          </a:p>
          <a:p>
            <a:pPr marL="309302" indent="353715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sym typeface="Arial Bold" charset="0"/>
            </a:endParaRPr>
          </a:p>
          <a:p>
            <a:pPr marL="309302" indent="35371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Вирус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гриппа</a:t>
            </a:r>
            <a:r>
              <a:rPr 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Arial Bold" charset="0"/>
              </a:rPr>
              <a:t> С</a:t>
            </a:r>
          </a:p>
        </p:txBody>
      </p:sp>
      <p:sp>
        <p:nvSpPr>
          <p:cNvPr id="164875" name="Rectangle 11"/>
          <p:cNvSpPr>
            <a:spLocks/>
          </p:cNvSpPr>
          <p:nvPr/>
        </p:nvSpPr>
        <p:spPr bwMode="auto">
          <a:xfrm>
            <a:off x="0" y="142875"/>
            <a:ext cx="9144000" cy="4286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40606" bIns="0"/>
          <a:lstStyle/>
          <a:p>
            <a:pPr marL="39654" algn="ctr" fontAlgn="base">
              <a:spcBef>
                <a:spcPts val="1849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DAEDEF">
                    <a:lumMod val="50000"/>
                  </a:srgbClr>
                </a:solidFill>
                <a:latin typeface="Arial Black" pitchFamily="34" charset="0"/>
                <a:sym typeface="Arial Bold" charset="0"/>
              </a:rPr>
              <a:t>ТИПЫ ВИРУСА ГРИППА</a:t>
            </a:r>
          </a:p>
        </p:txBody>
      </p:sp>
      <p:pic>
        <p:nvPicPr>
          <p:cNvPr id="477189" name="Picture 6" descr="D:\Sutochnikova_OA\documents\Мои документы\Мои рисунки\gripp 3.gif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286375"/>
            <a:ext cx="22145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7190" name="Picture 7" descr="D:\Sutochnikova_OA\documents\Мои документы\Мои рисунки\грипп В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61616"/>
              </a:clrFrom>
              <a:clrTo>
                <a:srgbClr val="1616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071813"/>
            <a:ext cx="17986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91" name="Прямоугольник 8"/>
          <p:cNvSpPr>
            <a:spLocks noChangeArrowheads="1"/>
          </p:cNvSpPr>
          <p:nvPr/>
        </p:nvSpPr>
        <p:spPr bwMode="auto">
          <a:xfrm>
            <a:off x="3286125" y="1285875"/>
            <a:ext cx="585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/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70000"/>
              <a:buFontTx/>
              <a:buBlip>
                <a:blip r:embed="rId5"/>
              </a:buBlip>
            </a:pP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Поражает человека и животных</a:t>
            </a: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.</a:t>
            </a:r>
            <a:endParaRPr lang="en-US" altLang="ru-RU" sz="1400" i="1" smtClean="0">
              <a:solidFill>
                <a:srgbClr val="000000"/>
              </a:solidFill>
              <a:latin typeface="Arial Black" pitchFamily="34" charset="0"/>
              <a:sym typeface="Arial Bold"/>
            </a:endParaRP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70000"/>
              <a:buFontTx/>
              <a:buBlip>
                <a:blip r:embed="rId5"/>
              </a:buBlip>
            </a:pP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Высокая а</a:t>
            </a: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нтигенная изменчивость</a:t>
            </a: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.</a:t>
            </a: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70000"/>
              <a:buFontTx/>
              <a:buBlip>
                <a:blip r:embed="rId5"/>
              </a:buBlip>
            </a:pP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Вызывает</a:t>
            </a: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 пандемические вспышки, </a:t>
            </a: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  </a:t>
            </a: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ежегодные</a:t>
            </a: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 </a:t>
            </a: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 э</a:t>
            </a: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пидемии. </a:t>
            </a:r>
          </a:p>
        </p:txBody>
      </p:sp>
      <p:sp>
        <p:nvSpPr>
          <p:cNvPr id="477192" name="Прямоугольник 9"/>
          <p:cNvSpPr>
            <a:spLocks noChangeArrowheads="1"/>
          </p:cNvSpPr>
          <p:nvPr/>
        </p:nvSpPr>
        <p:spPr bwMode="auto">
          <a:xfrm>
            <a:off x="3214688" y="3000375"/>
            <a:ext cx="59293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/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65000"/>
              <a:buFontTx/>
              <a:buBlip>
                <a:blip r:embed="rId5"/>
              </a:buBlip>
            </a:pP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Циркулиру</a:t>
            </a: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е</a:t>
            </a: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т только в человеческой </a:t>
            </a:r>
            <a:endParaRPr lang="ru-RU" altLang="ru-RU" sz="1400" i="1" smtClean="0">
              <a:solidFill>
                <a:srgbClr val="000000"/>
              </a:solidFill>
              <a:latin typeface="Arial Black" pitchFamily="34" charset="0"/>
              <a:sym typeface="Arial Bold"/>
            </a:endParaRP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популяции.</a:t>
            </a: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65000"/>
              <a:buFontTx/>
              <a:buBlip>
                <a:blip r:embed="rId5"/>
              </a:buBlip>
            </a:pP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Невысокая</a:t>
            </a: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 антигенная изменчивость. </a:t>
            </a: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65000"/>
              <a:buFontTx/>
              <a:buBlip>
                <a:blip r:embed="rId5"/>
              </a:buBlip>
            </a:pP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Вызывает </a:t>
            </a:r>
            <a:r>
              <a:rPr lang="en-US" altLang="ru-RU" sz="1400" i="1" smtClean="0">
                <a:solidFill>
                  <a:srgbClr val="FF0000"/>
                </a:solidFill>
                <a:latin typeface="Arial Black" pitchFamily="34" charset="0"/>
                <a:sym typeface="Arial Bold"/>
              </a:rPr>
              <a:t> </a:t>
            </a: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ежегодную  </a:t>
            </a: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заболеваемость,  </a:t>
            </a: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а каждые  3-5 лет  - </a:t>
            </a: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эпидемии</a:t>
            </a:r>
            <a:r>
              <a:rPr lang="en-US" altLang="ru-RU" sz="1400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.</a:t>
            </a:r>
          </a:p>
        </p:txBody>
      </p:sp>
      <p:sp>
        <p:nvSpPr>
          <p:cNvPr id="477193" name="Прямоугольник 10"/>
          <p:cNvSpPr>
            <a:spLocks noChangeArrowheads="1"/>
          </p:cNvSpPr>
          <p:nvPr/>
        </p:nvSpPr>
        <p:spPr bwMode="auto">
          <a:xfrm>
            <a:off x="3214688" y="5286375"/>
            <a:ext cx="5929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>
            <a:spAutoFit/>
          </a:bodyPr>
          <a:lstStyle/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70000"/>
              <a:buFontTx/>
              <a:buBlip>
                <a:blip r:embed="rId5"/>
              </a:buBlip>
            </a:pP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Инфицирует только человека</a:t>
            </a: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.</a:t>
            </a:r>
            <a:endParaRPr lang="en-US" altLang="ru-RU" sz="1400" i="1" smtClean="0">
              <a:solidFill>
                <a:srgbClr val="000000"/>
              </a:solidFill>
              <a:latin typeface="Arial Black" pitchFamily="34" charset="0"/>
              <a:sym typeface="Arial Bold"/>
            </a:endParaRP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70000"/>
              <a:buFontTx/>
              <a:buBlip>
                <a:blip r:embed="rId5"/>
              </a:buBlip>
            </a:pP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Слабая антигенная изменчивость</a:t>
            </a: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.</a:t>
            </a:r>
            <a:endParaRPr lang="en-US" altLang="ru-RU" sz="1400" i="1" smtClean="0">
              <a:solidFill>
                <a:srgbClr val="000000"/>
              </a:solidFill>
              <a:latin typeface="Arial Black" pitchFamily="34" charset="0"/>
              <a:sym typeface="Arial Bold"/>
            </a:endParaRPr>
          </a:p>
          <a:p>
            <a:pPr marL="307975" indent="352425" fontAlgn="base">
              <a:spcBef>
                <a:spcPct val="0"/>
              </a:spcBef>
              <a:spcAft>
                <a:spcPct val="0"/>
              </a:spcAft>
              <a:buSzPct val="70000"/>
              <a:buFontTx/>
              <a:buBlip>
                <a:blip r:embed="rId5"/>
              </a:buBlip>
            </a:pPr>
            <a:r>
              <a:rPr lang="en-US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Эпидемии не описаны</a:t>
            </a:r>
            <a:r>
              <a:rPr lang="ru-RU" altLang="ru-RU" sz="1400" i="1" smtClean="0">
                <a:solidFill>
                  <a:srgbClr val="000000"/>
                </a:solidFill>
                <a:latin typeface="Arial Black" pitchFamily="34" charset="0"/>
                <a:sym typeface="Arial Bold"/>
              </a:rPr>
              <a:t>.</a:t>
            </a:r>
            <a:endParaRPr lang="en-US" altLang="ru-RU" sz="1400" i="1" smtClean="0">
              <a:solidFill>
                <a:srgbClr val="000000"/>
              </a:solidFill>
              <a:latin typeface="Arial Black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46355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4"/>
          <p:cNvSpPr>
            <a:spLocks noChangeArrowheads="1"/>
          </p:cNvSpPr>
          <p:nvPr/>
        </p:nvSpPr>
        <p:spPr bwMode="auto">
          <a:xfrm>
            <a:off x="450850" y="277813"/>
            <a:ext cx="80994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100" b="1" smtClean="0">
                <a:solidFill>
                  <a:srgbClr val="C00000"/>
                </a:solidFill>
                <a:latin typeface="Times New Roman" pitchFamily="18" charset="0"/>
              </a:rPr>
              <a:t>Клинические синдромы гриппа</a:t>
            </a:r>
          </a:p>
        </p:txBody>
      </p:sp>
      <p:sp>
        <p:nvSpPr>
          <p:cNvPr id="487427" name="AutoShape 5"/>
          <p:cNvSpPr>
            <a:spLocks noChangeArrowheads="1"/>
          </p:cNvSpPr>
          <p:nvPr/>
        </p:nvSpPr>
        <p:spPr bwMode="auto">
          <a:xfrm>
            <a:off x="814388" y="1628775"/>
            <a:ext cx="1984375" cy="914400"/>
          </a:xfrm>
          <a:prstGeom prst="downArrowCallout">
            <a:avLst>
              <a:gd name="adj1" fmla="val 54253"/>
              <a:gd name="adj2" fmla="val 54253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Интоксикация</a:t>
            </a:r>
          </a:p>
        </p:txBody>
      </p:sp>
      <p:sp>
        <p:nvSpPr>
          <p:cNvPr id="487428" name="AutoShape 6"/>
          <p:cNvSpPr>
            <a:spLocks noChangeArrowheads="1"/>
          </p:cNvSpPr>
          <p:nvPr/>
        </p:nvSpPr>
        <p:spPr bwMode="auto">
          <a:xfrm>
            <a:off x="5775325" y="1268413"/>
            <a:ext cx="2979738" cy="914400"/>
          </a:xfrm>
          <a:prstGeom prst="downArrowCallout">
            <a:avLst>
              <a:gd name="adj1" fmla="val 81467"/>
              <a:gd name="adj2" fmla="val 81467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0033CC"/>
                </a:solidFill>
                <a:latin typeface="Arial Black" pitchFamily="34" charset="0"/>
              </a:rPr>
              <a:t>Поражение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0033CC"/>
                </a:solidFill>
                <a:latin typeface="Arial Black" pitchFamily="34" charset="0"/>
              </a:rPr>
              <a:t>респираторного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0033CC"/>
                </a:solidFill>
                <a:latin typeface="Arial Black" pitchFamily="34" charset="0"/>
              </a:rPr>
              <a:t>тракта</a:t>
            </a:r>
          </a:p>
        </p:txBody>
      </p:sp>
      <p:sp>
        <p:nvSpPr>
          <p:cNvPr id="487429" name="Oval 7"/>
          <p:cNvSpPr>
            <a:spLocks noChangeArrowheads="1"/>
          </p:cNvSpPr>
          <p:nvPr/>
        </p:nvSpPr>
        <p:spPr bwMode="auto">
          <a:xfrm>
            <a:off x="2870200" y="2349500"/>
            <a:ext cx="1843088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Лихорадка</a:t>
            </a:r>
          </a:p>
        </p:txBody>
      </p:sp>
      <p:sp>
        <p:nvSpPr>
          <p:cNvPr id="487430" name="Oval 8"/>
          <p:cNvSpPr>
            <a:spLocks noChangeArrowheads="1"/>
          </p:cNvSpPr>
          <p:nvPr/>
        </p:nvSpPr>
        <p:spPr bwMode="auto">
          <a:xfrm>
            <a:off x="2728913" y="3933825"/>
            <a:ext cx="1912937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Общая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разбитость</a:t>
            </a:r>
          </a:p>
        </p:txBody>
      </p:sp>
      <p:sp>
        <p:nvSpPr>
          <p:cNvPr id="487431" name="Oval 9"/>
          <p:cNvSpPr>
            <a:spLocks noChangeArrowheads="1"/>
          </p:cNvSpPr>
          <p:nvPr/>
        </p:nvSpPr>
        <p:spPr bwMode="auto">
          <a:xfrm>
            <a:off x="3295650" y="3213100"/>
            <a:ext cx="175101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Адинамия</a:t>
            </a:r>
          </a:p>
        </p:txBody>
      </p:sp>
      <p:sp>
        <p:nvSpPr>
          <p:cNvPr id="487432" name="Oval 10"/>
          <p:cNvSpPr>
            <a:spLocks noChangeArrowheads="1"/>
          </p:cNvSpPr>
          <p:nvPr/>
        </p:nvSpPr>
        <p:spPr bwMode="auto">
          <a:xfrm>
            <a:off x="319088" y="5084763"/>
            <a:ext cx="212566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Повышенная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потливость</a:t>
            </a:r>
          </a:p>
        </p:txBody>
      </p:sp>
      <p:sp>
        <p:nvSpPr>
          <p:cNvPr id="487433" name="Oval 11"/>
          <p:cNvSpPr>
            <a:spLocks noChangeArrowheads="1"/>
          </p:cNvSpPr>
          <p:nvPr/>
        </p:nvSpPr>
        <p:spPr bwMode="auto">
          <a:xfrm>
            <a:off x="0" y="4292600"/>
            <a:ext cx="21764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Боль в мышцах</a:t>
            </a:r>
          </a:p>
        </p:txBody>
      </p:sp>
      <p:sp>
        <p:nvSpPr>
          <p:cNvPr id="487434" name="Oval 12"/>
          <p:cNvSpPr>
            <a:spLocks noChangeArrowheads="1"/>
          </p:cNvSpPr>
          <p:nvPr/>
        </p:nvSpPr>
        <p:spPr bwMode="auto">
          <a:xfrm>
            <a:off x="0" y="2565400"/>
            <a:ext cx="3367088" cy="1943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Сильная головная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боль, преимущественно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в лобных отделах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надбровных дугах</a:t>
            </a:r>
            <a:r>
              <a:rPr lang="ru-RU" altLang="ru-RU" sz="140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87435" name="Oval 13"/>
          <p:cNvSpPr>
            <a:spLocks noChangeArrowheads="1"/>
          </p:cNvSpPr>
          <p:nvPr/>
        </p:nvSpPr>
        <p:spPr bwMode="auto">
          <a:xfrm>
            <a:off x="2303463" y="4797425"/>
            <a:ext cx="4467225" cy="1203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Болевые ощущения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в глазных яблоках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(светобоязнь,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latin typeface="Verdana" pitchFamily="34" charset="0"/>
              </a:rPr>
              <a:t>слезотечение и др.)</a:t>
            </a:r>
          </a:p>
        </p:txBody>
      </p:sp>
      <p:sp>
        <p:nvSpPr>
          <p:cNvPr id="487436" name="Oval 14"/>
          <p:cNvSpPr>
            <a:spLocks noChangeArrowheads="1"/>
          </p:cNvSpPr>
          <p:nvPr/>
        </p:nvSpPr>
        <p:spPr bwMode="auto">
          <a:xfrm>
            <a:off x="5280025" y="2205038"/>
            <a:ext cx="2055813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Перщение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в горле</a:t>
            </a:r>
          </a:p>
        </p:txBody>
      </p:sp>
      <p:sp>
        <p:nvSpPr>
          <p:cNvPr id="487437" name="Oval 15"/>
          <p:cNvSpPr>
            <a:spLocks noChangeArrowheads="1"/>
          </p:cNvSpPr>
          <p:nvPr/>
        </p:nvSpPr>
        <p:spPr bwMode="auto">
          <a:xfrm>
            <a:off x="6910388" y="2492375"/>
            <a:ext cx="2090737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Сухой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кашель</a:t>
            </a:r>
          </a:p>
        </p:txBody>
      </p:sp>
      <p:sp>
        <p:nvSpPr>
          <p:cNvPr id="487438" name="Oval 16"/>
          <p:cNvSpPr>
            <a:spLocks noChangeArrowheads="1"/>
          </p:cNvSpPr>
          <p:nvPr/>
        </p:nvSpPr>
        <p:spPr bwMode="auto">
          <a:xfrm>
            <a:off x="5280025" y="3141663"/>
            <a:ext cx="2765425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Саднящие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боли за грудиной</a:t>
            </a:r>
          </a:p>
        </p:txBody>
      </p:sp>
      <p:sp>
        <p:nvSpPr>
          <p:cNvPr id="487439" name="Oval 17"/>
          <p:cNvSpPr>
            <a:spLocks noChangeArrowheads="1"/>
          </p:cNvSpPr>
          <p:nvPr/>
        </p:nvSpPr>
        <p:spPr bwMode="auto">
          <a:xfrm>
            <a:off x="6484938" y="3860800"/>
            <a:ext cx="2270125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Заложенность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носа</a:t>
            </a:r>
          </a:p>
        </p:txBody>
      </p:sp>
      <p:sp>
        <p:nvSpPr>
          <p:cNvPr id="487440" name="Oval 18"/>
          <p:cNvSpPr>
            <a:spLocks noChangeArrowheads="1"/>
          </p:cNvSpPr>
          <p:nvPr/>
        </p:nvSpPr>
        <p:spPr bwMode="auto">
          <a:xfrm>
            <a:off x="6910388" y="4652963"/>
            <a:ext cx="1914525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4" tIns="45682" rIns="91364" bIns="456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Осиплость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33CC"/>
                </a:solidFill>
                <a:latin typeface="Verdana" pitchFamily="34" charset="0"/>
              </a:rPr>
              <a:t>голоса</a:t>
            </a:r>
          </a:p>
        </p:txBody>
      </p:sp>
    </p:spTree>
    <p:extLst>
      <p:ext uri="{BB962C8B-B14F-4D97-AF65-F5344CB8AC3E}">
        <p14:creationId xmlns:p14="http://schemas.microsoft.com/office/powerpoint/2010/main" val="308934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812088" cy="576262"/>
          </a:xfrm>
        </p:spPr>
        <p:txBody>
          <a:bodyPr/>
          <a:lstStyle/>
          <a:p>
            <a:pPr eaLnBrk="1" hangingPunct="1"/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Почему опасен ГРИПП?</a:t>
            </a:r>
            <a:endParaRPr lang="nl-NL" altLang="ru-RU" sz="28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183299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323683380"/>
              </p:ext>
            </p:extLst>
          </p:nvPr>
        </p:nvGraphicFramePr>
        <p:xfrm>
          <a:off x="250825" y="1052513"/>
          <a:ext cx="8713788" cy="5400675"/>
        </p:xfrm>
        <a:graphic>
          <a:graphicData uri="http://schemas.openxmlformats.org/drawingml/2006/table">
            <a:tbl>
              <a:tblPr/>
              <a:tblGrid>
                <a:gridCol w="2905125">
                  <a:extLst>
                    <a:ext uri="{9D8B030D-6E8A-4147-A177-3AD203B41FA5}"/>
                  </a:extLst>
                </a:gridCol>
                <a:gridCol w="2903538">
                  <a:extLst>
                    <a:ext uri="{9D8B030D-6E8A-4147-A177-3AD203B41FA5}"/>
                  </a:extLst>
                </a:gridCol>
                <a:gridCol w="2905125">
                  <a:extLst>
                    <a:ext uri="{9D8B030D-6E8A-4147-A177-3AD203B41FA5}"/>
                  </a:extLst>
                </a:gridCol>
              </a:tblGrid>
              <a:tr h="576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 течение 1-й недели </a:t>
                      </a:r>
                      <a:endParaRPr kumimoji="0" 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 течение 2-х недель</a:t>
                      </a:r>
                      <a:endParaRPr kumimoji="0" 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 течение 3-х недель</a:t>
                      </a:r>
                      <a:endParaRPr kumimoji="0" 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/>
                </a:extLst>
              </a:tr>
              <a:tr h="4824550"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Судороги при высокой лихорадке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Стеноз гортани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Вирусная пневмония 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ОРДС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Токсический шок</a:t>
                      </a:r>
                    </a:p>
                  </a:txBody>
                  <a:tcPr marL="126000" marR="126000" marT="126039" marB="126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Бронхиолит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Энцефалит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Средний отит 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Вторичная бактериальная пневмония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Эпиглотит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F8E4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126000" marR="126000" marT="126039" marB="126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Атаксия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Бронхиолит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Осложнения основных заболеваний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Миокардиты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Перикардиты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Миозиты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Синдром Рейе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126000" marR="126000" marT="126039" marB="126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50825" y="6524625"/>
            <a:ext cx="8642350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64" tIns="45682" rIns="91364" bIns="45682" anchor="ctr">
            <a:spAutoFit/>
          </a:bodyPr>
          <a:lstStyle/>
          <a:p>
            <a:pPr>
              <a:defRPr/>
            </a:pPr>
            <a:r>
              <a:rPr lang="nl-NL" sz="1200" b="1" i="1" dirty="0">
                <a:solidFill>
                  <a:srgbClr val="2D2D8A">
                    <a:lumMod val="50000"/>
                  </a:srgbClr>
                </a:solidFill>
              </a:rPr>
              <a:t>Connolly AM, et al. What are the complications of influenza and can they be prevented? BMJ 1993; 306: 1452-1454.</a:t>
            </a:r>
          </a:p>
        </p:txBody>
      </p:sp>
    </p:spTree>
    <p:extLst>
      <p:ext uri="{BB962C8B-B14F-4D97-AF65-F5344CB8AC3E}">
        <p14:creationId xmlns:p14="http://schemas.microsoft.com/office/powerpoint/2010/main" val="2002162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692150"/>
            <a:ext cx="75438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Сроки выживания вируса гриппа</a:t>
            </a:r>
          </a:p>
        </p:txBody>
      </p:sp>
      <p:sp>
        <p:nvSpPr>
          <p:cNvPr id="4710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248400" y="76200"/>
            <a:ext cx="2895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421FF60-B8B6-4C0F-B764-1E2435B798FF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797050"/>
            <a:ext cx="8229600" cy="4797425"/>
          </a:xfrm>
        </p:spPr>
        <p:txBody>
          <a:bodyPr/>
          <a:lstStyle/>
          <a:p>
            <a:pPr marL="274320" indent="-256032" algn="ctr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  <a:defRPr/>
            </a:pPr>
            <a:endParaRPr lang="en-US" altLang="ru-RU" b="1" dirty="0" smtClean="0"/>
          </a:p>
          <a:p>
            <a:pPr marL="274320" indent="-256032" algn="ctr" eaLnBrk="1" fontAlgn="auto" hangingPunct="1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  <a:defRPr/>
            </a:pPr>
            <a:endParaRPr lang="en-US" altLang="ru-RU" b="1" dirty="0" smtClean="0"/>
          </a:p>
          <a:p>
            <a:pPr marL="274320" indent="-256032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/>
              <a:t>В жилых помещениях – 2-9 часов</a:t>
            </a:r>
          </a:p>
          <a:p>
            <a:pPr marL="274320" indent="-256032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/>
              <a:t>На металле и пластмассе – 24-48 час.</a:t>
            </a:r>
          </a:p>
          <a:p>
            <a:pPr marL="274320" indent="-256032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/>
              <a:t>На бумаге, картоне, тканях – 8-12 час.</a:t>
            </a:r>
          </a:p>
          <a:p>
            <a:pPr marL="274320" indent="-256032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/>
              <a:t>В мокроте - 2 недели</a:t>
            </a:r>
          </a:p>
          <a:p>
            <a:pPr marL="274320" indent="-256032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/>
              <a:t>На стекле – 10 суток</a:t>
            </a:r>
          </a:p>
          <a:p>
            <a:pPr marL="274320" indent="-256032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/>
              <a:t>На руках человека – 5 мин.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8103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82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</a:rPr>
              <a:t>Специфическая профилактика: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Осуществляется вакцинацией сезонными штаммами вирусов гриппа:</a:t>
            </a:r>
          </a:p>
          <a:p>
            <a:pPr eaLnBrk="1" hangingPunct="1">
              <a:defRPr/>
            </a:pPr>
            <a:r>
              <a:rPr lang="ru-RU" sz="4400" dirty="0" smtClean="0"/>
              <a:t>Субъединичные </a:t>
            </a:r>
          </a:p>
          <a:p>
            <a:pPr eaLnBrk="1" hangingPunct="1">
              <a:defRPr/>
            </a:pPr>
            <a:r>
              <a:rPr lang="ru-RU" sz="4400" dirty="0" smtClean="0"/>
              <a:t>Сплит-вакцины</a:t>
            </a:r>
          </a:p>
        </p:txBody>
      </p:sp>
    </p:spTree>
    <p:extLst>
      <p:ext uri="{BB962C8B-B14F-4D97-AF65-F5344CB8AC3E}">
        <p14:creationId xmlns:p14="http://schemas.microsoft.com/office/powerpoint/2010/main" val="265785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672388" cy="1296988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Контингенты, подлежащие </a:t>
            </a:r>
            <a:br>
              <a:rPr lang="ru-RU" altLang="ru-RU" sz="3200" b="1" smtClean="0">
                <a:solidFill>
                  <a:srgbClr val="FF0000"/>
                </a:solidFill>
              </a:rPr>
            </a:br>
            <a:r>
              <a:rPr lang="ru-RU" altLang="ru-RU" sz="3200" b="1" smtClean="0">
                <a:solidFill>
                  <a:srgbClr val="FF0000"/>
                </a:solidFill>
              </a:rPr>
              <a:t>иммунизации против гриппа в РФ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714375" y="1557338"/>
            <a:ext cx="7543800" cy="43180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1700" dirty="0" smtClean="0"/>
              <a:t>дети с 6-ти месяцев;</a:t>
            </a:r>
          </a:p>
          <a:p>
            <a:pPr marL="273050" indent="-273050" eaLnBrk="1" hangingPunct="1">
              <a:lnSpc>
                <a:spcPct val="90000"/>
              </a:lnSpc>
            </a:pPr>
            <a:endParaRPr lang="ru-RU" altLang="ru-RU" sz="700" dirty="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1700" dirty="0" smtClean="0"/>
              <a:t>учащиеся 1-11 классов;</a:t>
            </a:r>
          </a:p>
          <a:p>
            <a:pPr marL="273050" indent="-273050" eaLnBrk="1" hangingPunct="1">
              <a:lnSpc>
                <a:spcPct val="90000"/>
              </a:lnSpc>
            </a:pPr>
            <a:endParaRPr lang="ru-RU" altLang="ru-RU" sz="700" dirty="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1700" dirty="0" smtClean="0"/>
              <a:t>студенты высших профессиональных и средних профессиональных учебных заведений;</a:t>
            </a:r>
          </a:p>
          <a:p>
            <a:pPr marL="273050" indent="-273050" eaLnBrk="1" hangingPunct="1">
              <a:lnSpc>
                <a:spcPct val="90000"/>
              </a:lnSpc>
            </a:pPr>
            <a:endParaRPr lang="ru-RU" altLang="ru-RU" sz="700" dirty="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1700" dirty="0" smtClean="0"/>
              <a:t>взрослые, работающие по отдельным профессиям и должностям 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1700" dirty="0" smtClean="0"/>
              <a:t>     </a:t>
            </a:r>
            <a:r>
              <a:rPr lang="ru-RU" altLang="ru-RU" sz="1700" dirty="0" smtClean="0"/>
              <a:t>(работники медицинских и образовательных учреждений, транспорта, коммунальной сферы и др.);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700" dirty="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1700" dirty="0" smtClean="0"/>
              <a:t>взрослые старше 60 лет.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1700" b="1" dirty="0" smtClean="0">
                <a:solidFill>
                  <a:srgbClr val="C00000"/>
                </a:solidFill>
              </a:rPr>
              <a:t>беременные женщины</a:t>
            </a:r>
            <a:r>
              <a:rPr lang="ru-RU" altLang="ru-RU" sz="1700" dirty="0" smtClean="0">
                <a:solidFill>
                  <a:srgbClr val="C00000"/>
                </a:solidFill>
              </a:rPr>
              <a:t>; </a:t>
            </a:r>
            <a:r>
              <a:rPr lang="ru-RU" altLang="ru-RU" sz="1700" b="1" dirty="0" smtClean="0">
                <a:solidFill>
                  <a:srgbClr val="C00000"/>
                </a:solidFill>
              </a:rPr>
              <a:t>лица, подлежащие призыву на военную службу; 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1700" b="1" dirty="0" smtClean="0">
                <a:solidFill>
                  <a:srgbClr val="C00000"/>
                </a:solidFill>
              </a:rPr>
              <a:t>лица с хроническими заболеваниями, в том числе заболеваниями легких, сердечно-сосудистыми заболеваниями, метаболическими нарушениями и ожирением.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endParaRPr lang="ru-RU" altLang="ru-RU" sz="1700" b="1" i="1" dirty="0" smtClean="0">
              <a:solidFill>
                <a:srgbClr val="C00000"/>
              </a:solidFill>
            </a:endParaRPr>
          </a:p>
          <a:p>
            <a:pPr marL="273050" indent="-273050" eaLnBrk="1" hangingPunct="1">
              <a:lnSpc>
                <a:spcPct val="90000"/>
              </a:lnSpc>
            </a:pPr>
            <a:endParaRPr lang="ru-RU" altLang="ru-RU" sz="1900" dirty="0" smtClean="0"/>
          </a:p>
        </p:txBody>
      </p:sp>
    </p:spTree>
    <p:extLst>
      <p:ext uri="{BB962C8B-B14F-4D97-AF65-F5344CB8AC3E}">
        <p14:creationId xmlns:p14="http://schemas.microsoft.com/office/powerpoint/2010/main" val="33819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1277</Words>
  <Application>Microsoft Office PowerPoint</Application>
  <PresentationFormat>Экран (4:3)</PresentationFormat>
  <Paragraphs>237</Paragraphs>
  <Slides>15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4_Оформление по умолчанию</vt:lpstr>
      <vt:lpstr>3_Оформление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La mente</vt:lpstr>
      <vt:lpstr>1_La mente</vt:lpstr>
      <vt:lpstr>5_La mente</vt:lpstr>
      <vt:lpstr>Течение</vt:lpstr>
      <vt:lpstr>1_Начальная</vt:lpstr>
      <vt:lpstr>Начальная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опасен ГРИПП?</vt:lpstr>
      <vt:lpstr>Сроки выживания вируса гриппа</vt:lpstr>
      <vt:lpstr>Специфическая профилактика:</vt:lpstr>
      <vt:lpstr>Контингенты, подлежащие  иммунизации против гриппа в РФ</vt:lpstr>
      <vt:lpstr>Инактивированные вакцины</vt:lpstr>
      <vt:lpstr>Презентация PowerPoint</vt:lpstr>
      <vt:lpstr>Презентация PowerPoint</vt:lpstr>
      <vt:lpstr>Презентация PowerPoint</vt:lpstr>
      <vt:lpstr>Мама, как ты думаешь, что для меня опаснее?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Михайловна</dc:creator>
  <cp:lastModifiedBy>Софья Михайловна</cp:lastModifiedBy>
  <cp:revision>8</cp:revision>
  <dcterms:created xsi:type="dcterms:W3CDTF">2021-10-12T06:21:23Z</dcterms:created>
  <dcterms:modified xsi:type="dcterms:W3CDTF">2021-10-15T08:45:06Z</dcterms:modified>
</cp:coreProperties>
</file>