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4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7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68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9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5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1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3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7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EC49-B575-487A-A199-21A58F03DE3C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1F46-14DB-48B6-A8B3-301EBB5C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«Олимпийские игры»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98687"/>
              </p:ext>
            </p:extLst>
          </p:nvPr>
        </p:nvGraphicFramePr>
        <p:xfrm>
          <a:off x="755577" y="2348880"/>
          <a:ext cx="7920879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293"/>
                <a:gridCol w="2616290"/>
                <a:gridCol w="2664296"/>
              </a:tblGrid>
              <a:tr h="2016224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01622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5" name="Рисунок 4" descr="http://tku.evolenta.ru/upload/iblock/010/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1944216" cy="1860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s://im0-tub-ru.yandex.net/i?id=ebc8ef36f75497d08fdc1c26258b61f0&amp;n=33&amp;h=215&amp;w=3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00" y="4489585"/>
            <a:ext cx="2304255" cy="174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www.dagmintrud.ru/upload/iblock/b56/b560c30c9d74a16e7712954a1aa08bf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16591"/>
            <a:ext cx="237626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5" y="4489585"/>
            <a:ext cx="2298821" cy="1747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http://i.cnnturk.com/ps/cnnturk/100/0x0/527415a605066837f008833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179" y="2516591"/>
            <a:ext cx="2563269" cy="1728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https://i.novgorod.ru/afisha/images/normal/5/9/0/95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89586"/>
            <a:ext cx="2016224" cy="1784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tku.evolenta.ru/upload/iblock/010/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02" y="2492896"/>
            <a:ext cx="1944216" cy="1860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https://im0-tub-ru.yandex.net/i?id=ebc8ef36f75497d08fdc1c26258b61f0&amp;n=33&amp;h=215&amp;w=3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86" y="4489585"/>
            <a:ext cx="2304255" cy="174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http://www.dagmintrud.ru/upload/iblock/b56/b560c30c9d74a16e7712954a1aa08bf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66" y="2516591"/>
            <a:ext cx="237626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1" y="4489585"/>
            <a:ext cx="2298821" cy="1747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Рисунок 14" descr="https://i.novgorod.ru/afisha/images/normal/5/9/0/95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70" y="4489586"/>
            <a:ext cx="2016224" cy="1784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40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«</a:t>
            </a:r>
            <a:r>
              <a:rPr lang="ru-RU" b="1" i="1" dirty="0">
                <a:solidFill>
                  <a:srgbClr val="002060"/>
                </a:solidFill>
              </a:rPr>
              <a:t>Олимпийские игры»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61948"/>
              </p:ext>
            </p:extLst>
          </p:nvPr>
        </p:nvGraphicFramePr>
        <p:xfrm>
          <a:off x="755577" y="2348880"/>
          <a:ext cx="7920879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293"/>
                <a:gridCol w="2616290"/>
                <a:gridCol w="2664296"/>
              </a:tblGrid>
              <a:tr h="2016224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01622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5" name="Рисунок 4" descr="http://tku.evolenta.ru/upload/iblock/010/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1944216" cy="1860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s://im0-tub-ru.yandex.net/i?id=ebc8ef36f75497d08fdc1c26258b61f0&amp;n=33&amp;h=215&amp;w=3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00" y="4489585"/>
            <a:ext cx="2304255" cy="174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www.dagmintrud.ru/upload/iblock/b56/b560c30c9d74a16e7712954a1aa08bf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16591"/>
            <a:ext cx="237626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5" y="4489585"/>
            <a:ext cx="2298821" cy="1747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http://i.cnnturk.com/ps/cnnturk/100/0x0/527415a605066837f008833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179" y="2516591"/>
            <a:ext cx="2563269" cy="1728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https://i.novgorod.ru/afisha/images/normal/5/9/0/95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89586"/>
            <a:ext cx="2016224" cy="1784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Прямая со стрелкой 10"/>
          <p:cNvCxnSpPr/>
          <p:nvPr/>
        </p:nvCxnSpPr>
        <p:spPr>
          <a:xfrm>
            <a:off x="2087724" y="3935612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31984" y="3935612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47991" y="3896122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5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791" y="116632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i="1" dirty="0">
                <a:solidFill>
                  <a:srgbClr val="002060"/>
                </a:solidFill>
              </a:rPr>
              <a:t>«Олимпийские игры»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99621"/>
              </p:ext>
            </p:extLst>
          </p:nvPr>
        </p:nvGraphicFramePr>
        <p:xfrm>
          <a:off x="683569" y="1412775"/>
          <a:ext cx="7920882" cy="5112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294"/>
                <a:gridCol w="2616291"/>
                <a:gridCol w="2664297"/>
              </a:tblGrid>
              <a:tr h="170419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70419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70419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14" name="Рисунок 13" descr="http://imagesbase.ru/uploads/posts/2014-07/thumbs/1406230302_imagesbase.ru-09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20190"/>
            <a:ext cx="2376264" cy="1404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http://sound196.tgl.net.ru/images/play/play3/03.jp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32766"/>
            <a:ext cx="1944216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s://im0-tub-ru.yandex.net/i?id=460e8a669b2bdd57b18775ea4a73aac8&amp;n=33&amp;h=215&amp;w=30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20190"/>
            <a:ext cx="1944216" cy="147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s://ds02.infourok.ru/uploads/ex/02f3/00002a02-1c89aed2/hello_html_m3d90153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07" y="3288537"/>
            <a:ext cx="1834120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http://for-kinder.ru/content/files/catalog1/43/big/57962c893694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264" y="4941168"/>
            <a:ext cx="1224136" cy="1488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 descr="https://img2.motorussia.ru/new/images/630/44/268644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875" y="4949941"/>
            <a:ext cx="2088232" cy="1488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http://www.stihi.ru/pics/2010/12/12/1508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9941"/>
            <a:ext cx="2160240" cy="1479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http://pictures-hd8.ru/img/articles/May/09/d70c0031520c53dba93ace7659360ba4/4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51" y="3288537"/>
            <a:ext cx="1668113" cy="1445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Рисунок 21" descr="http://sch61.minsk.edu.by/be/sm.aspx?guid=1326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116" y="3201596"/>
            <a:ext cx="1777750" cy="161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79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791" y="116632"/>
            <a:ext cx="7772400" cy="122413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</a:t>
            </a:r>
            <a:r>
              <a:rPr lang="ru-RU" b="1" i="1" dirty="0">
                <a:solidFill>
                  <a:srgbClr val="002060"/>
                </a:solidFill>
              </a:rPr>
              <a:t>Олимпийские игры»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03942"/>
              </p:ext>
            </p:extLst>
          </p:nvPr>
        </p:nvGraphicFramePr>
        <p:xfrm>
          <a:off x="683569" y="1412775"/>
          <a:ext cx="7920882" cy="5112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294"/>
                <a:gridCol w="2616291"/>
                <a:gridCol w="2664297"/>
              </a:tblGrid>
              <a:tr h="170419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70419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70419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14" name="Рисунок 13" descr="http://imagesbase.ru/uploads/posts/2014-07/thumbs/1406230302_imagesbase.ru-09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20190"/>
            <a:ext cx="2376264" cy="1404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http://sound196.tgl.net.ru/images/play/play3/03.jp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32766"/>
            <a:ext cx="1944216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s://im0-tub-ru.yandex.net/i?id=460e8a669b2bdd57b18775ea4a73aac8&amp;n=33&amp;h=215&amp;w=30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20190"/>
            <a:ext cx="1944216" cy="147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s://ds02.infourok.ru/uploads/ex/02f3/00002a02-1c89aed2/hello_html_m3d90153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272" y="3210324"/>
            <a:ext cx="1834120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http://for-kinder.ru/content/files/catalog1/43/big/57962c893694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264" y="4941168"/>
            <a:ext cx="1224136" cy="1488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Рисунок 20" descr="http://pictures-hd8.ru/img/articles/May/09/d70c0031520c53dba93ace7659360ba4/4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39" y="3210324"/>
            <a:ext cx="1668113" cy="1445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 descr="https://img2.motorussia.ru/new/images/630/44/268644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875" y="4949941"/>
            <a:ext cx="2088232" cy="1488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http://www.stihi.ru/pics/2010/12/12/1508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9941"/>
            <a:ext cx="2160240" cy="1479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http://sch61.minsk.edu.by/be/sm.aspx?guid=1326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116" y="3210324"/>
            <a:ext cx="1777750" cy="1619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 стрелкой 4"/>
          <p:cNvCxnSpPr/>
          <p:nvPr/>
        </p:nvCxnSpPr>
        <p:spPr>
          <a:xfrm>
            <a:off x="2915816" y="2780928"/>
            <a:ext cx="84330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99992" y="2630264"/>
            <a:ext cx="0" cy="7987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692107" y="2648859"/>
            <a:ext cx="574165" cy="78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719459" y="4509120"/>
            <a:ext cx="1039657" cy="614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387725" y="3933008"/>
            <a:ext cx="9844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659969" y="3930404"/>
            <a:ext cx="943906" cy="2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4614317" y="4473115"/>
            <a:ext cx="0" cy="686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5387725" y="4437112"/>
            <a:ext cx="960838" cy="686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5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«Олимпийские игры»</vt:lpstr>
      <vt:lpstr>«Олимпийские игры»</vt:lpstr>
      <vt:lpstr> «Олимпийские игры»</vt:lpstr>
      <vt:lpstr>«Олимпийские игры»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</dc:creator>
  <cp:lastModifiedBy>Василий</cp:lastModifiedBy>
  <cp:revision>12</cp:revision>
  <dcterms:created xsi:type="dcterms:W3CDTF">2017-08-10T08:57:12Z</dcterms:created>
  <dcterms:modified xsi:type="dcterms:W3CDTF">2019-01-13T14:41:12Z</dcterms:modified>
</cp:coreProperties>
</file>